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25"/>
  </p:notesMasterIdLst>
  <p:sldIdLst>
    <p:sldId id="274" r:id="rId6"/>
    <p:sldId id="277" r:id="rId7"/>
    <p:sldId id="288" r:id="rId8"/>
    <p:sldId id="285" r:id="rId9"/>
    <p:sldId id="284" r:id="rId10"/>
    <p:sldId id="278" r:id="rId11"/>
    <p:sldId id="279" r:id="rId12"/>
    <p:sldId id="257" r:id="rId13"/>
    <p:sldId id="276" r:id="rId14"/>
    <p:sldId id="259" r:id="rId15"/>
    <p:sldId id="258" r:id="rId16"/>
    <p:sldId id="290" r:id="rId17"/>
    <p:sldId id="291" r:id="rId18"/>
    <p:sldId id="292" r:id="rId19"/>
    <p:sldId id="293" r:id="rId20"/>
    <p:sldId id="294" r:id="rId21"/>
    <p:sldId id="295" r:id="rId22"/>
    <p:sldId id="296" r:id="rId23"/>
    <p:sldId id="273" r:id="rId24"/>
  </p:sldIdLst>
  <p:sldSz cx="12192000" cy="6858000"/>
  <p:notesSz cx="6669088" cy="9926638"/>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land" initials="JB" lastIdx="11" clrIdx="0">
    <p:extLst>
      <p:ext uri="{19B8F6BF-5375-455C-9EA6-DF929625EA0E}">
        <p15:presenceInfo xmlns:p15="http://schemas.microsoft.com/office/powerpoint/2012/main" userId="S-1-5-21-1165393157-1467447052-924725345-7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F96"/>
    <a:srgbClr val="FEAD8A"/>
    <a:srgbClr val="A9FCEF"/>
    <a:srgbClr val="FABFD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79" autoAdjust="0"/>
  </p:normalViewPr>
  <p:slideViewPr>
    <p:cSldViewPr>
      <p:cViewPr varScale="1">
        <p:scale>
          <a:sx n="84" d="100"/>
          <a:sy n="84" d="100"/>
        </p:scale>
        <p:origin x="438" y="78"/>
      </p:cViewPr>
      <p:guideLst>
        <p:guide orient="horz" pos="2160"/>
        <p:guide pos="3840"/>
      </p:guideLst>
    </p:cSldViewPr>
  </p:slideViewPr>
  <p:notesTextViewPr>
    <p:cViewPr>
      <p:scale>
        <a:sx n="1" d="1"/>
        <a:sy n="1" d="1"/>
      </p:scale>
      <p:origin x="0" y="-1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BFF03BBE-E19D-417A-8594-8CE2A3923107}"/>
              </a:ext>
            </a:extLst>
          </p:cNvPr>
          <p:cNvSpPr>
            <a:spLocks noGrp="1" noRot="1" noChangeAspect="1"/>
          </p:cNvSpPr>
          <p:nvPr>
            <p:ph type="sldImg"/>
          </p:nvPr>
        </p:nvSpPr>
        <p:spPr bwMode="auto">
          <a:xfrm>
            <a:off x="26988" y="744538"/>
            <a:ext cx="6615112"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81A2C4E4-F973-41EF-91D0-774F7A1FB116}"/>
              </a:ext>
            </a:extLst>
          </p:cNvPr>
          <p:cNvSpPr>
            <a:spLocks noGrp="1"/>
          </p:cNvSpPr>
          <p:nvPr>
            <p:ph type="body" sz="quarter" idx="1"/>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Donna_Stricklan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ki/Nobel_Prize_in_Physic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CA73FAF-DBBE-489E-9F16-1D879C484168}"/>
              </a:ext>
            </a:extLst>
          </p:cNvPr>
          <p:cNvSpPr>
            <a:spLocks noGrp="1" noRot="1" noChangeAspect="1" noTextEdit="1"/>
          </p:cNvSpPr>
          <p:nvPr>
            <p:ph type="sldImg"/>
          </p:nvPr>
        </p:nvSpPr>
        <p:spPr/>
      </p:sp>
      <p:sp>
        <p:nvSpPr>
          <p:cNvPr id="8195" name="Notes Placeholder 2">
            <a:extLst>
              <a:ext uri="{FF2B5EF4-FFF2-40B4-BE49-F238E27FC236}">
                <a16:creationId xmlns:a16="http://schemas.microsoft.com/office/drawing/2014/main" id="{860E4886-800C-4AAE-AEF3-71C7AE07033D}"/>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40 min end 12.30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832C3B6-2E8C-495F-AB59-861302FB7ACD}"/>
              </a:ext>
            </a:extLst>
          </p:cNvPr>
          <p:cNvSpPr>
            <a:spLocks noGrp="1" noRot="1" noChangeAspect="1" noTextEdit="1"/>
          </p:cNvSpPr>
          <p:nvPr>
            <p:ph type="sldImg"/>
          </p:nvPr>
        </p:nvSpPr>
        <p:spPr/>
      </p:sp>
      <p:sp>
        <p:nvSpPr>
          <p:cNvPr id="30723" name="Notes Placeholder 2">
            <a:extLst>
              <a:ext uri="{FF2B5EF4-FFF2-40B4-BE49-F238E27FC236}">
                <a16:creationId xmlns:a16="http://schemas.microsoft.com/office/drawing/2014/main" id="{110F082F-E4FE-46CA-B78E-21799C5305FA}"/>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Families can help build girls’ confidence and interest in STEM at home, using these 7 steps.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07C491C-77EE-4EA7-936A-534C789ACDC1}"/>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2E0CB6-F8A8-4C68-B45C-2C1F813B3619}"/>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a:buFontTx/>
              <a:buChar char="-"/>
            </a:pPr>
            <a:r>
              <a:rPr lang="en-US" altLang="en-US" dirty="0"/>
              <a:t>To understand how families can make a difference, it’s important to understand the role that girls’ self-concept plays in shaping their attitudes to STEM. </a:t>
            </a:r>
          </a:p>
          <a:p>
            <a:pPr marL="171450" indent="-171450" eaLnBrk="1">
              <a:buFontTx/>
              <a:buChar char="-"/>
            </a:pPr>
            <a:r>
              <a:rPr lang="en-US" altLang="en-US" dirty="0"/>
              <a:t>Girls’ interests and aspirations frequently don’t align with how STEM is portrayed by family, friends, teachers and the media. </a:t>
            </a:r>
          </a:p>
          <a:p>
            <a:pPr marL="171450" marR="0" lvl="0" indent="-171450" algn="l" defTabSz="914400" rtl="0" eaLnBrk="1" fontAlgn="base" latinLnBrk="0" hangingPunct="0">
              <a:lnSpc>
                <a:spcPct val="100000"/>
              </a:lnSpc>
              <a:spcBef>
                <a:spcPct val="0"/>
              </a:spcBef>
              <a:spcAft>
                <a:spcPct val="0"/>
              </a:spcAft>
              <a:buClrTx/>
              <a:buSzTx/>
              <a:buFontTx/>
              <a:buChar char="-"/>
              <a:tabLst/>
              <a:defRPr/>
            </a:pPr>
            <a:endParaRPr lang="en-US" altLang="en-US" dirty="0"/>
          </a:p>
          <a:p>
            <a:pPr marL="171450" indent="-171450" eaLnBrk="1">
              <a:buFontTx/>
              <a:buChar char="-"/>
            </a:pPr>
            <a:endParaRPr lang="en-US" altLang="en-US" dirty="0"/>
          </a:p>
          <a:p>
            <a:pPr eaLnBrk="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07C491C-77EE-4EA7-936A-534C789ACDC1}"/>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2E0CB6-F8A8-4C68-B45C-2C1F813B3619}"/>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a:buFontTx/>
              <a:buChar char="-"/>
            </a:pPr>
            <a:r>
              <a:rPr lang="en-US" altLang="en-US" dirty="0"/>
              <a:t>Girls benefit from hands-on and inquiry-based learning.</a:t>
            </a:r>
          </a:p>
          <a:p>
            <a:pPr marL="171450" indent="-171450" eaLnBrk="1">
              <a:buFontTx/>
              <a:buChar char="-"/>
            </a:pPr>
            <a:r>
              <a:rPr lang="en-US" altLang="en-US" dirty="0"/>
              <a:t>Girls may not have spent as much time playing with construction-based toys, and may feel they lack natural ability.</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Actually, research indicates that anyone can improve their skills with spatial training. </a:t>
            </a:r>
          </a:p>
          <a:p>
            <a:pPr marL="171450" indent="-171450" eaLnBrk="1">
              <a:buFontTx/>
              <a:buChar char="-"/>
            </a:pPr>
            <a:r>
              <a:rPr lang="en-US" altLang="en-US" dirty="0"/>
              <a:t>Spatial skills are key to success in many STEM </a:t>
            </a:r>
            <a:r>
              <a:rPr lang="en-US" altLang="en-US" dirty="0" err="1"/>
              <a:t>endeavours</a:t>
            </a:r>
            <a:r>
              <a:rPr lang="en-US" altLang="en-US" dirty="0"/>
              <a:t>. A 2017 study commissioned by Microsoft found that the more practical experiences a girl receives during her education, the higher her interest in STEM. </a:t>
            </a:r>
          </a:p>
          <a:p>
            <a:pPr eaLnBrk="1"/>
            <a:endParaRPr lang="en-US" altLang="en-US" dirty="0"/>
          </a:p>
        </p:txBody>
      </p:sp>
    </p:spTree>
    <p:extLst>
      <p:ext uri="{BB962C8B-B14F-4D97-AF65-F5344CB8AC3E}">
        <p14:creationId xmlns:p14="http://schemas.microsoft.com/office/powerpoint/2010/main" val="198836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07C491C-77EE-4EA7-936A-534C789ACDC1}"/>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2E0CB6-F8A8-4C68-B45C-2C1F813B3619}"/>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Girls often want to perceive themselves as collaborative, caring, creative, and socially and environmentally conscious.</a:t>
            </a:r>
          </a:p>
          <a:p>
            <a:pPr marL="171450" indent="-171450" eaLnBrk="1">
              <a:buFontTx/>
              <a:buChar char="-"/>
            </a:pPr>
            <a:r>
              <a:rPr lang="en-US" altLang="en-US" dirty="0"/>
              <a:t>Research shows that girls’ perception of a subject’s relevance affects their attitudes towards that subject. </a:t>
            </a:r>
          </a:p>
          <a:p>
            <a:pPr marL="171450" indent="-171450" eaLnBrk="1">
              <a:buFontTx/>
              <a:buChar char="-"/>
            </a:pPr>
            <a:r>
              <a:rPr lang="en-US" altLang="en-US" dirty="0"/>
              <a:t>Many girls are interested in ‘helping’ careers, so contexts that demonstrate how STEM can be helpful and make a difference in the world are particularly valuable. </a:t>
            </a:r>
          </a:p>
          <a:p>
            <a:pPr marL="171450" indent="-171450" eaLnBrk="1">
              <a:buFontTx/>
              <a:buChar char="-"/>
            </a:pPr>
            <a:r>
              <a:rPr lang="en-US" altLang="en-US" dirty="0"/>
              <a:t>Context-based learning also provides an opportunity to provide a strong link between school experiences and STEM careers. </a:t>
            </a:r>
          </a:p>
          <a:p>
            <a:pPr eaLnBrk="1"/>
            <a:endParaRPr lang="en-US" altLang="en-US" dirty="0"/>
          </a:p>
        </p:txBody>
      </p:sp>
    </p:spTree>
    <p:extLst>
      <p:ext uri="{BB962C8B-B14F-4D97-AF65-F5344CB8AC3E}">
        <p14:creationId xmlns:p14="http://schemas.microsoft.com/office/powerpoint/2010/main" val="2809646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07C491C-77EE-4EA7-936A-534C789ACDC1}"/>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2E0CB6-F8A8-4C68-B45C-2C1F813B3619}"/>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0">
              <a:lnSpc>
                <a:spcPct val="100000"/>
              </a:lnSpc>
              <a:spcBef>
                <a:spcPct val="0"/>
              </a:spcBef>
              <a:spcAft>
                <a:spcPct val="0"/>
              </a:spcAft>
              <a:buClrTx/>
              <a:buSzTx/>
              <a:buFontTx/>
              <a:buNone/>
              <a:tabLst/>
              <a:defRPr/>
            </a:pPr>
            <a:r>
              <a:rPr lang="en-US" altLang="en-US" b="1" dirty="0"/>
              <a:t>Role models</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Role models reduce stereotypic beliefs and increase engagement with STEM.</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Research has shown that when girls are exposed to positive STEM role models who look like them, their interest increases, along with an improved self-concept related to STEM fields. </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Role models should share girls’ interests and activities outside of their STEM-related activities. And it’s even better if descriptions of their current roles connect back to school experiences. </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Sometimes it is difficult to find women in science history. Even recent history: In October 2018, when </a:t>
            </a:r>
            <a:r>
              <a:rPr lang="en-US" altLang="en-US" u="sng" dirty="0">
                <a:solidFill>
                  <a:srgbClr val="0563C1"/>
                </a:solidFill>
                <a:hlinkClick r:id="rId3"/>
              </a:rPr>
              <a:t>Donna Strickland</a:t>
            </a:r>
            <a:r>
              <a:rPr lang="en-US" altLang="en-US" dirty="0"/>
              <a:t> won a </a:t>
            </a:r>
            <a:r>
              <a:rPr lang="en-US" altLang="en-US" u="sng" dirty="0">
                <a:solidFill>
                  <a:srgbClr val="0563C1"/>
                </a:solidFill>
                <a:hlinkClick r:id="rId4"/>
              </a:rPr>
              <a:t>Nobel Prize in physics</a:t>
            </a:r>
            <a:r>
              <a:rPr lang="en-US" altLang="en-US" dirty="0"/>
              <a:t>, numerous write-ups mentioned that she did not previously have a Wikipedia page. A draft had been submitted, but was rejected for not demonstrating ‘significant coverage (not just passing mentions) about the subject’.</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Diversity is important - motivation by association. </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The GiST provides examples of great role models, and also how to connect to programs like STEM Professionals in Schools. </a:t>
            </a:r>
          </a:p>
          <a:p>
            <a:pPr marL="0" marR="0" lvl="0" indent="0" algn="l" defTabSz="914400" rtl="0" eaLnBrk="1" fontAlgn="base" latinLnBrk="0" hangingPunct="0">
              <a:lnSpc>
                <a:spcPct val="100000"/>
              </a:lnSpc>
              <a:spcBef>
                <a:spcPct val="0"/>
              </a:spcBef>
              <a:spcAft>
                <a:spcPct val="0"/>
              </a:spcAft>
              <a:buClrTx/>
              <a:buSzTx/>
              <a:buFontTx/>
              <a:buNone/>
              <a:tabLst/>
              <a:defRPr/>
            </a:pPr>
            <a:endParaRPr lang="en-US" altLang="en-US" b="0" dirty="0"/>
          </a:p>
          <a:p>
            <a:pPr marL="0" marR="0" lvl="0" indent="0" algn="l" defTabSz="914400" rtl="0" eaLnBrk="1" fontAlgn="base" latinLnBrk="0" hangingPunct="0">
              <a:lnSpc>
                <a:spcPct val="100000"/>
              </a:lnSpc>
              <a:spcBef>
                <a:spcPct val="0"/>
              </a:spcBef>
              <a:spcAft>
                <a:spcPct val="0"/>
              </a:spcAft>
              <a:buClrTx/>
              <a:buSzTx/>
              <a:buFontTx/>
              <a:buNone/>
              <a:tabLst/>
              <a:defRPr/>
            </a:pPr>
            <a:r>
              <a:rPr lang="en-US" altLang="en-US" b="1" dirty="0"/>
              <a:t>Careers</a:t>
            </a:r>
          </a:p>
          <a:p>
            <a:pPr marL="171450" indent="-171450" eaLnBrk="1">
              <a:buFontTx/>
              <a:buChar char="-"/>
            </a:pPr>
            <a:r>
              <a:rPr lang="en-US" altLang="en-US" dirty="0"/>
              <a:t>Link careers to areas of study. </a:t>
            </a:r>
          </a:p>
          <a:p>
            <a:pPr marL="171450" indent="-171450" eaLnBrk="1">
              <a:buFontTx/>
              <a:buChar char="-"/>
            </a:pPr>
            <a:r>
              <a:rPr lang="en-US" altLang="en-US" dirty="0"/>
              <a:t>Describe careers by providing the ‘person spec’ as well as the ‘job spec’. The UK </a:t>
            </a:r>
            <a:r>
              <a:rPr lang="en-US" altLang="en-US" i="1" dirty="0"/>
              <a:t>Not for People Like Me</a:t>
            </a:r>
            <a:r>
              <a:rPr lang="en-US" altLang="en-US" dirty="0"/>
              <a:t> report advises </a:t>
            </a:r>
            <a:r>
              <a:rPr lang="en-US" altLang="en-US" dirty="0" err="1"/>
              <a:t>emphasising</a:t>
            </a:r>
            <a:r>
              <a:rPr lang="en-US" altLang="en-US" dirty="0"/>
              <a:t> to girls that STEM careers </a:t>
            </a:r>
            <a:r>
              <a:rPr lang="en-US" altLang="en-US" b="1" dirty="0"/>
              <a:t>are</a:t>
            </a:r>
            <a:r>
              <a:rPr lang="en-US" altLang="en-US" b="0" dirty="0"/>
              <a:t> for people like them.</a:t>
            </a:r>
            <a:endParaRPr lang="en-US" altLang="en-US" dirty="0"/>
          </a:p>
          <a:p>
            <a:pPr eaLnBrk="1"/>
            <a:endParaRPr lang="en-US" altLang="en-US" dirty="0"/>
          </a:p>
        </p:txBody>
      </p:sp>
    </p:spTree>
    <p:extLst>
      <p:ext uri="{BB962C8B-B14F-4D97-AF65-F5344CB8AC3E}">
        <p14:creationId xmlns:p14="http://schemas.microsoft.com/office/powerpoint/2010/main" val="169407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07C491C-77EE-4EA7-936A-534C789ACDC1}"/>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2E0CB6-F8A8-4C68-B45C-2C1F813B3619}"/>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a:buFontTx/>
              <a:buChar char="-"/>
            </a:pPr>
            <a:r>
              <a:rPr lang="en-US" altLang="en-US" dirty="0"/>
              <a:t>Many girls enjoy collaborating and learning with other people. </a:t>
            </a:r>
          </a:p>
          <a:p>
            <a:pPr marL="171450" indent="-171450" eaLnBrk="1">
              <a:buFontTx/>
              <a:buChar char="-"/>
            </a:pPr>
            <a:r>
              <a:rPr lang="en-US" altLang="en-US" dirty="0"/>
              <a:t>Try learning about STEM concepts as a family. </a:t>
            </a:r>
          </a:p>
          <a:p>
            <a:pPr marL="171450" indent="-171450" eaLnBrk="1">
              <a:buFontTx/>
              <a:buChar char="-"/>
            </a:pPr>
            <a:r>
              <a:rPr lang="en-US" altLang="en-US" dirty="0"/>
              <a:t>The GiST website has fun activities that the whole family can try at home.</a:t>
            </a:r>
          </a:p>
        </p:txBody>
      </p:sp>
    </p:spTree>
    <p:extLst>
      <p:ext uri="{BB962C8B-B14F-4D97-AF65-F5344CB8AC3E}">
        <p14:creationId xmlns:p14="http://schemas.microsoft.com/office/powerpoint/2010/main" val="93958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07C491C-77EE-4EA7-936A-534C789ACDC1}"/>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2E0CB6-F8A8-4C68-B45C-2C1F813B3619}"/>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b="1" dirty="0"/>
              <a:t>Creativity</a:t>
            </a:r>
          </a:p>
          <a:p>
            <a:pPr marL="171450" indent="-171450" eaLnBrk="1">
              <a:buFontTx/>
              <a:buChar char="-"/>
            </a:pPr>
            <a:r>
              <a:rPr lang="en-US" altLang="en-US" dirty="0"/>
              <a:t>Girls value creativity but often perceive STEM as lacking creative opportunities. In a recent study, Accenture found that the opportunity to be creative was the leading career aspiration among girls. However, only 32% of the girls interviewed associated STEM careers with being creative. </a:t>
            </a:r>
          </a:p>
          <a:p>
            <a:pPr marL="171450" indent="-171450" eaLnBrk="1">
              <a:buFontTx/>
              <a:buChar char="-"/>
            </a:pPr>
            <a:r>
              <a:rPr lang="en-US" altLang="en-US" dirty="0"/>
              <a:t>Research has found that even just altering a job title to make it sound like it demands more ingenuity or creativity can boost the number of female applicants.</a:t>
            </a:r>
            <a:endParaRPr lang="en-US" altLang="en-US" b="0" dirty="0"/>
          </a:p>
          <a:p>
            <a:pPr marL="0" marR="0" lvl="0" indent="0" algn="l" defTabSz="914400" rtl="0" eaLnBrk="1" fontAlgn="base" latinLnBrk="0" hangingPunct="0">
              <a:lnSpc>
                <a:spcPct val="100000"/>
              </a:lnSpc>
              <a:spcBef>
                <a:spcPct val="0"/>
              </a:spcBef>
              <a:spcAft>
                <a:spcPct val="0"/>
              </a:spcAft>
              <a:buClrTx/>
              <a:buSzTx/>
              <a:buFontTx/>
              <a:buNone/>
              <a:tabLst/>
              <a:defRPr/>
            </a:pPr>
            <a:endParaRPr lang="en-US" altLang="en-US" b="0" dirty="0"/>
          </a:p>
          <a:p>
            <a:pPr marL="0" marR="0" lvl="0" indent="0" algn="l" defTabSz="914400" rtl="0" eaLnBrk="1" fontAlgn="base" latinLnBrk="0" hangingPunct="0">
              <a:lnSpc>
                <a:spcPct val="100000"/>
              </a:lnSpc>
              <a:spcBef>
                <a:spcPct val="0"/>
              </a:spcBef>
              <a:spcAft>
                <a:spcPct val="0"/>
              </a:spcAft>
              <a:buClrTx/>
              <a:buSzTx/>
              <a:buFontTx/>
              <a:buNone/>
              <a:tabLst/>
              <a:defRPr/>
            </a:pPr>
            <a:r>
              <a:rPr lang="en-US" altLang="en-US" b="1" dirty="0"/>
              <a:t>Problem-solving</a:t>
            </a:r>
          </a:p>
          <a:p>
            <a:pPr marL="171450" marR="0" lvl="0" indent="-171450" algn="l" defTabSz="914400" rtl="0" eaLnBrk="1" fontAlgn="base" latinLnBrk="0" hangingPunct="0">
              <a:lnSpc>
                <a:spcPct val="100000"/>
              </a:lnSpc>
              <a:spcBef>
                <a:spcPct val="0"/>
              </a:spcBef>
              <a:spcAft>
                <a:spcPct val="0"/>
              </a:spcAft>
              <a:buClrTx/>
              <a:buSzTx/>
              <a:buFontTx/>
              <a:buChar char="-"/>
              <a:tabLst/>
              <a:defRPr/>
            </a:pPr>
            <a:r>
              <a:rPr lang="en-US" altLang="en-US" dirty="0"/>
              <a:t>Many girls are interested in making a difference, and solving problems related to people and the environment. They like to solve problems and make the world a better place. </a:t>
            </a:r>
          </a:p>
          <a:p>
            <a:pPr marL="171450" indent="-171450" eaLnBrk="1">
              <a:buFontTx/>
              <a:buChar char="-"/>
            </a:pPr>
            <a:r>
              <a:rPr lang="en-US" altLang="en-US" dirty="0"/>
              <a:t>Providing opportunities for girls to explore how STEM can be used to solve problems can help them to feel engaged.</a:t>
            </a:r>
          </a:p>
          <a:p>
            <a:pPr eaLnBrk="1"/>
            <a:endParaRPr lang="en-US" altLang="en-US" dirty="0"/>
          </a:p>
        </p:txBody>
      </p:sp>
    </p:spTree>
    <p:extLst>
      <p:ext uri="{BB962C8B-B14F-4D97-AF65-F5344CB8AC3E}">
        <p14:creationId xmlns:p14="http://schemas.microsoft.com/office/powerpoint/2010/main" val="156822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07C491C-77EE-4EA7-936A-534C789ACDC1}"/>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2E0CB6-F8A8-4C68-B45C-2C1F813B3619}"/>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215900" marR="0" lvl="0" indent="-215900" algn="l" defTabSz="868363" rtl="0" eaLnBrk="1" fontAlgn="base" latinLnBrk="0" hangingPunct="0">
              <a:lnSpc>
                <a:spcPct val="100000"/>
              </a:lnSpc>
              <a:spcBef>
                <a:spcPts val="900"/>
              </a:spcBef>
              <a:spcAft>
                <a:spcPct val="0"/>
              </a:spcAft>
              <a:buClrTx/>
              <a:buSzTx/>
              <a:buFontTx/>
              <a:buChar char="-"/>
              <a:tabLst/>
              <a:defRPr/>
            </a:pPr>
            <a:r>
              <a:rPr lang="en-US" altLang="en-US" sz="1200" dirty="0"/>
              <a:t>There is no evidence that boys have more natural ability in STEM than girls. </a:t>
            </a:r>
          </a:p>
          <a:p>
            <a:pPr marL="215900" indent="-215900" defTabSz="868363" eaLnBrk="1">
              <a:spcBef>
                <a:spcPts val="900"/>
              </a:spcBef>
              <a:buFontTx/>
              <a:buChar char="-"/>
            </a:pPr>
            <a:r>
              <a:rPr lang="en-US" altLang="en-US" sz="1200" dirty="0"/>
              <a:t>Boys tend to attribute success to their own efforts and failure to external factors. This is called a growth mindset. </a:t>
            </a:r>
          </a:p>
          <a:p>
            <a:pPr marL="215900" indent="-215900" defTabSz="868363" eaLnBrk="1">
              <a:spcBef>
                <a:spcPts val="900"/>
              </a:spcBef>
              <a:buFontTx/>
              <a:buChar char="-"/>
            </a:pPr>
            <a:r>
              <a:rPr lang="en-US" altLang="en-US" sz="1200" dirty="0"/>
              <a:t>Girls tend to do the opposite. They attribute success to natural ability. This is called a fixed mindset. </a:t>
            </a:r>
          </a:p>
          <a:p>
            <a:pPr marL="215900" marR="0" lvl="0" indent="-215900" algn="l" defTabSz="868363" rtl="0" eaLnBrk="1" fontAlgn="base" latinLnBrk="0" hangingPunct="0">
              <a:lnSpc>
                <a:spcPct val="100000"/>
              </a:lnSpc>
              <a:spcBef>
                <a:spcPts val="900"/>
              </a:spcBef>
              <a:spcAft>
                <a:spcPct val="0"/>
              </a:spcAft>
              <a:buClrTx/>
              <a:buSzTx/>
              <a:buFontTx/>
              <a:buChar char="-"/>
              <a:tabLst/>
              <a:defRPr/>
            </a:pPr>
            <a:r>
              <a:rPr lang="en-US" altLang="en-US" dirty="0"/>
              <a:t>The idea of growth and fixed mindsets comes from the work of Carol Dweck, who found that girls often have a fixed mindset when it comes to STEM. </a:t>
            </a:r>
          </a:p>
          <a:p>
            <a:pPr marL="215900" marR="0" lvl="0" indent="-215900" algn="l" defTabSz="868363" rtl="0" eaLnBrk="1" fontAlgn="base" latinLnBrk="0" hangingPunct="0">
              <a:lnSpc>
                <a:spcPct val="100000"/>
              </a:lnSpc>
              <a:spcBef>
                <a:spcPts val="900"/>
              </a:spcBef>
              <a:spcAft>
                <a:spcPct val="0"/>
              </a:spcAft>
              <a:buClrTx/>
              <a:buSzTx/>
              <a:buFontTx/>
              <a:buChar char="-"/>
              <a:tabLst/>
              <a:defRPr/>
            </a:pPr>
            <a:r>
              <a:rPr lang="en-US" altLang="en-US" dirty="0"/>
              <a:t>This has been attributed to different learning challenges for young boys and girls. Young boys often find it challenging to sit still and complete tasks, so are praised for ‘trying hard’ rather than the quality of the completed task, whereas girls are often more able to focus and complete tasks, so are praised for ‘getting it right’. </a:t>
            </a:r>
          </a:p>
          <a:p>
            <a:pPr marL="215900" indent="-215900" defTabSz="868363" eaLnBrk="1">
              <a:spcBef>
                <a:spcPts val="900"/>
              </a:spcBef>
              <a:buFontTx/>
              <a:buChar char="-"/>
            </a:pPr>
            <a:endParaRPr lang="en-US" altLang="en-US" dirty="0"/>
          </a:p>
          <a:p>
            <a:pPr marL="0" indent="0" defTabSz="868363" eaLnBrk="1">
              <a:spcBef>
                <a:spcPts val="900"/>
              </a:spcBef>
              <a:buFontTx/>
              <a:buNone/>
            </a:pPr>
            <a:r>
              <a:rPr lang="en-US" altLang="en-US" b="1" dirty="0"/>
              <a:t>You can help by:</a:t>
            </a:r>
          </a:p>
          <a:p>
            <a:pPr marL="215900" indent="-215900" defTabSz="868363" eaLnBrk="1">
              <a:spcBef>
                <a:spcPts val="900"/>
              </a:spcBef>
              <a:buFontTx/>
              <a:buChar char="-"/>
            </a:pPr>
            <a:r>
              <a:rPr lang="en-US" altLang="en-US" sz="1200" dirty="0"/>
              <a:t>discussing growth and fixed mindsets with girls</a:t>
            </a:r>
          </a:p>
          <a:p>
            <a:pPr marL="215900" indent="-215900" defTabSz="868363" eaLnBrk="1">
              <a:spcBef>
                <a:spcPts val="900"/>
              </a:spcBef>
              <a:buFontTx/>
              <a:buChar char="-"/>
            </a:pPr>
            <a:r>
              <a:rPr lang="en-US" altLang="en-US" sz="1200" dirty="0"/>
              <a:t>providing specific, positive feedback on effort, strategies and </a:t>
            </a:r>
            <a:r>
              <a:rPr lang="en-US" altLang="en-US" sz="1200" dirty="0" err="1"/>
              <a:t>behaviours</a:t>
            </a:r>
            <a:r>
              <a:rPr lang="en-US" altLang="en-US" sz="1200" dirty="0"/>
              <a:t> rather than attributing success to natural ability.</a:t>
            </a:r>
          </a:p>
          <a:p>
            <a:pPr eaLnBrk="1"/>
            <a:endParaRPr lang="en-US" altLang="en-US" dirty="0"/>
          </a:p>
          <a:p>
            <a:pPr marL="0" indent="0" defTabSz="868363" eaLnBrk="1">
              <a:spcBef>
                <a:spcPts val="900"/>
              </a:spcBef>
              <a:buFontTx/>
              <a:buNone/>
            </a:pPr>
            <a:endParaRPr lang="en-US" altLang="en-US" b="1" dirty="0"/>
          </a:p>
          <a:p>
            <a:pPr eaLnBrk="1"/>
            <a:endParaRPr lang="en-US" altLang="en-US" dirty="0"/>
          </a:p>
          <a:p>
            <a:pPr marL="215900" indent="-215900" defTabSz="868363" eaLnBrk="1">
              <a:spcBef>
                <a:spcPts val="900"/>
              </a:spcBef>
              <a:buFontTx/>
              <a:buChar char="-"/>
            </a:pPr>
            <a:endParaRPr lang="en-US" altLang="en-US" sz="1200" dirty="0"/>
          </a:p>
          <a:p>
            <a:pPr marL="215900" indent="-215900" defTabSz="868363" eaLnBrk="1">
              <a:spcBef>
                <a:spcPts val="900"/>
              </a:spcBef>
              <a:buFontTx/>
              <a:buChar char="-"/>
            </a:pPr>
            <a:endParaRPr lang="en-US" altLang="en-US" sz="1200" dirty="0"/>
          </a:p>
        </p:txBody>
      </p:sp>
    </p:spTree>
    <p:extLst>
      <p:ext uri="{BB962C8B-B14F-4D97-AF65-F5344CB8AC3E}">
        <p14:creationId xmlns:p14="http://schemas.microsoft.com/office/powerpoint/2010/main" val="166882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some of the activities you can undertake as a family. There are many more ideas on The GiST website. </a:t>
            </a:r>
            <a:endParaRPr lang="en-AU" dirty="0"/>
          </a:p>
        </p:txBody>
      </p:sp>
    </p:spTree>
    <p:extLst>
      <p:ext uri="{BB962C8B-B14F-4D97-AF65-F5344CB8AC3E}">
        <p14:creationId xmlns:p14="http://schemas.microsoft.com/office/powerpoint/2010/main" val="187110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70D6A8A-BD02-45EC-9D9C-7CAA90E8A34D}"/>
              </a:ext>
            </a:extLst>
          </p:cNvPr>
          <p:cNvSpPr>
            <a:spLocks noGrp="1" noRot="1" noChangeAspect="1" noTextEdit="1"/>
          </p:cNvSpPr>
          <p:nvPr>
            <p:ph type="sldImg"/>
          </p:nvPr>
        </p:nvSpPr>
        <p:spPr/>
      </p:sp>
      <p:sp>
        <p:nvSpPr>
          <p:cNvPr id="61443" name="Notes Placeholder 2">
            <a:extLst>
              <a:ext uri="{FF2B5EF4-FFF2-40B4-BE49-F238E27FC236}">
                <a16:creationId xmlns:a16="http://schemas.microsoft.com/office/drawing/2014/main" id="{E4F15579-F88C-4DA8-91EE-5043D4C94948}"/>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Take-home messages</a:t>
            </a:r>
          </a:p>
          <a:p>
            <a:pPr marL="0" indent="0">
              <a:buFontTx/>
              <a:buNone/>
            </a:pPr>
            <a:r>
              <a:rPr lang="en-US" altLang="en-US" dirty="0"/>
              <a:t>Families are the biggest influencers in girls’ lives when it comes to choosing subjects </a:t>
            </a:r>
            <a:r>
              <a:rPr lang="en-US" altLang="en-US"/>
              <a:t>and careers.</a:t>
            </a:r>
            <a:endParaRPr lang="en-US" altLang="en-US" dirty="0"/>
          </a:p>
          <a:p>
            <a:pPr marL="0" indent="0">
              <a:buFontTx/>
              <a:buNone/>
            </a:pPr>
            <a:endParaRPr lang="en-US" altLang="en-US" dirty="0"/>
          </a:p>
          <a:p>
            <a:pPr marL="0" indent="0">
              <a:buFontTx/>
              <a:buNone/>
            </a:pPr>
            <a:r>
              <a:rPr lang="en-US" altLang="en-US" dirty="0"/>
              <a:t>Families can encourage girls’ interest in STEM by: </a:t>
            </a:r>
          </a:p>
          <a:p>
            <a:pPr marL="228600" lvl="1" indent="-228600">
              <a:buFont typeface="+mj-lt"/>
              <a:buAutoNum type="arabicPeriod"/>
            </a:pPr>
            <a:r>
              <a:rPr lang="en-US" altLang="en-US" dirty="0"/>
              <a:t>countering stereotypes</a:t>
            </a:r>
          </a:p>
          <a:p>
            <a:pPr marL="228600" lvl="1" indent="-228600">
              <a:buFont typeface="+mj-lt"/>
              <a:buAutoNum type="arabicPeriod"/>
            </a:pPr>
            <a:r>
              <a:rPr lang="en-US" altLang="en-US" dirty="0"/>
              <a:t>helping girls get hands-on with STEM</a:t>
            </a:r>
          </a:p>
          <a:p>
            <a:pPr marL="228600" lvl="1" indent="-228600">
              <a:buFont typeface="+mj-lt"/>
              <a:buAutoNum type="arabicPeriod"/>
            </a:pPr>
            <a:r>
              <a:rPr lang="en-US" altLang="en-US" dirty="0"/>
              <a:t>connecting STEM with girls’ interests</a:t>
            </a:r>
          </a:p>
          <a:p>
            <a:pPr marL="228600" lvl="1" indent="-228600">
              <a:buFont typeface="+mj-lt"/>
              <a:buAutoNum type="arabicPeriod"/>
            </a:pPr>
            <a:r>
              <a:rPr lang="en-US" altLang="en-US" dirty="0"/>
              <a:t>finding STEM role-models and careers</a:t>
            </a:r>
          </a:p>
          <a:p>
            <a:pPr marL="228600" lvl="1" indent="-228600">
              <a:buFont typeface="+mj-lt"/>
              <a:buAutoNum type="arabicPeriod"/>
            </a:pPr>
            <a:r>
              <a:rPr lang="en-US" altLang="en-US" dirty="0"/>
              <a:t>learning STEM concepts as a family</a:t>
            </a:r>
          </a:p>
          <a:p>
            <a:pPr marL="228600" lvl="1" indent="-228600">
              <a:buFont typeface="+mj-lt"/>
              <a:buAutoNum type="arabicPeriod"/>
            </a:pPr>
            <a:r>
              <a:rPr lang="en-US" altLang="en-US" dirty="0"/>
              <a:t>finding opportunities for creativity and problem-solving</a:t>
            </a:r>
          </a:p>
          <a:p>
            <a:pPr marL="228600" lvl="1" indent="-228600">
              <a:buFont typeface="+mj-lt"/>
              <a:buAutoNum type="arabicPeriod"/>
            </a:pPr>
            <a:r>
              <a:rPr lang="en-US" altLang="en-US" dirty="0"/>
              <a:t>encouraging a growth mindset. </a:t>
            </a:r>
          </a:p>
          <a:p>
            <a:pPr marL="228600" lvl="1" indent="-228600">
              <a:buFont typeface="+mj-lt"/>
              <a:buAutoNum type="arabicPeriod"/>
            </a:pPr>
            <a:endParaRPr lang="en-US" altLang="en-US" dirty="0"/>
          </a:p>
          <a:p>
            <a:pPr marL="171450" indent="-171450">
              <a:buFont typeface="Arial" panose="020B0604020202020204" pitchFamily="34" charset="0"/>
              <a:buChar char="•"/>
            </a:pPr>
            <a:endParaRPr lang="en-AU"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86371A8-0364-4FAB-AE32-06A76CE9375C}"/>
              </a:ext>
            </a:extLst>
          </p:cNvPr>
          <p:cNvSpPr>
            <a:spLocks noGrp="1" noRot="1" noChangeAspect="1" noTextEdit="1"/>
          </p:cNvSpPr>
          <p:nvPr>
            <p:ph type="sldImg"/>
          </p:nvPr>
        </p:nvSpPr>
        <p:spPr/>
      </p:sp>
      <p:sp>
        <p:nvSpPr>
          <p:cNvPr id="10243" name="Notes Placeholder 2">
            <a:extLst>
              <a:ext uri="{FF2B5EF4-FFF2-40B4-BE49-F238E27FC236}">
                <a16:creationId xmlns:a16="http://schemas.microsoft.com/office/drawing/2014/main" id="{CA079ABE-3E31-4352-A169-5B062B83351D}"/>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What is STEM?</a:t>
            </a:r>
          </a:p>
          <a:p>
            <a:r>
              <a:rPr lang="en-US" altLang="en-US" b="0" dirty="0"/>
              <a:t>STEM stands for science, technology, engineering and </a:t>
            </a:r>
            <a:r>
              <a:rPr lang="en-US" altLang="en-US" b="0" dirty="0" err="1"/>
              <a:t>maths</a:t>
            </a:r>
            <a:r>
              <a:rPr lang="en-US" altLang="en-US" b="0" dirty="0"/>
              <a:t>.</a:t>
            </a:r>
            <a:endParaRPr lang="en-AU" altLang="en-US" b="0" dirty="0"/>
          </a:p>
          <a:p>
            <a:endParaRPr lang="en-AU" altLang="en-US" b="1" dirty="0"/>
          </a:p>
          <a:p>
            <a:r>
              <a:rPr lang="en-AU" altLang="en-US" b="1" dirty="0"/>
              <a:t>What are the benefits of STEM?</a:t>
            </a:r>
          </a:p>
          <a:p>
            <a:pPr marL="171450" indent="-171450">
              <a:buFontTx/>
              <a:buChar char="-"/>
            </a:pPr>
            <a:r>
              <a:rPr lang="en-US" altLang="en-US" b="0" dirty="0"/>
              <a:t>STEM qualifications are highly valued by employers. </a:t>
            </a:r>
          </a:p>
          <a:p>
            <a:pPr marL="171450" indent="-171450">
              <a:buFontTx/>
              <a:buChar char="-"/>
            </a:pPr>
            <a:r>
              <a:rPr lang="en-US" altLang="en-US" b="0" dirty="0"/>
              <a:t>STEM graduates are much more likely to gain full-time employment compared with the national average for graduates.</a:t>
            </a:r>
          </a:p>
          <a:p>
            <a:pPr marL="0" indent="0">
              <a:buFontTx/>
              <a:buNone/>
            </a:pPr>
            <a:endParaRPr lang="en-US" altLang="en-US" b="0" dirty="0"/>
          </a:p>
          <a:p>
            <a:pPr marL="0" indent="0">
              <a:buFontTx/>
              <a:buNone/>
            </a:pPr>
            <a:endParaRPr lang="en-AU" altLang="en-US"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b="1" dirty="0"/>
              <a:t>Benefits for students</a:t>
            </a:r>
            <a:endParaRPr lang="en-AU" altLang="en-US" b="1" dirty="0"/>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A STEM degree can be a starting point for virtually any career.</a:t>
            </a:r>
            <a:endParaRPr lang="en-AU" altLang="en-US" dirty="0"/>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Over 80% of science, technologies and </a:t>
            </a:r>
            <a:r>
              <a:rPr lang="en-US" altLang="en-US" dirty="0" err="1"/>
              <a:t>maths</a:t>
            </a:r>
            <a:r>
              <a:rPr lang="en-US" altLang="en-US" dirty="0"/>
              <a:t> graduates gain full-time employment.</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Over 88% of engineering graduates gain full-time employment.</a:t>
            </a:r>
          </a:p>
        </p:txBody>
      </p:sp>
    </p:spTree>
    <p:extLst>
      <p:ext uri="{BB962C8B-B14F-4D97-AF65-F5344CB8AC3E}">
        <p14:creationId xmlns:p14="http://schemas.microsoft.com/office/powerpoint/2010/main" val="364656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b="1" dirty="0"/>
              <a:t>Affect on GDP</a:t>
            </a:r>
            <a:endParaRPr lang="en-AU" altLang="en-US" b="1" dirty="0"/>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Economic growth is driven by science, engineering and technological innovation. </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PricewaterhouseCoopers estimated that if just 1% of Australia’s workforce changed to STEM roles, GDP would rise by $57.4 million.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altLang="en-US" b="1"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t>Engaging girls</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Vital for Australia to keep up by having a STEM-qualified workforce. </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Yet half of Australia’s population has been missing out on STEM opportunities.</a:t>
            </a:r>
          </a:p>
          <a:p>
            <a:endParaRPr lang="en-AU" dirty="0"/>
          </a:p>
        </p:txBody>
      </p:sp>
    </p:spTree>
    <p:extLst>
      <p:ext uri="{BB962C8B-B14F-4D97-AF65-F5344CB8AC3E}">
        <p14:creationId xmlns:p14="http://schemas.microsoft.com/office/powerpoint/2010/main" val="159626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86371A8-0364-4FAB-AE32-06A76CE9375C}"/>
              </a:ext>
            </a:extLst>
          </p:cNvPr>
          <p:cNvSpPr>
            <a:spLocks noGrp="1" noRot="1" noChangeAspect="1" noTextEdit="1"/>
          </p:cNvSpPr>
          <p:nvPr>
            <p:ph type="sldImg"/>
          </p:nvPr>
        </p:nvSpPr>
        <p:spPr/>
      </p:sp>
      <p:sp>
        <p:nvSpPr>
          <p:cNvPr id="10243" name="Notes Placeholder 2">
            <a:extLst>
              <a:ext uri="{FF2B5EF4-FFF2-40B4-BE49-F238E27FC236}">
                <a16:creationId xmlns:a16="http://schemas.microsoft.com/office/drawing/2014/main" id="{CA079ABE-3E31-4352-A169-5B062B83351D}"/>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b="1" dirty="0"/>
              <a:t>Girls in STEM</a:t>
            </a:r>
          </a:p>
          <a:p>
            <a:pPr marL="171450" indent="-171450">
              <a:buFontTx/>
              <a:buChar char="-"/>
            </a:pPr>
            <a:r>
              <a:rPr lang="en-US" altLang="en-US" dirty="0"/>
              <a:t>Despite employer demand, only 32% of girls choose elective STEM subjects in years 9/10 compared with 70% of boys. </a:t>
            </a:r>
          </a:p>
          <a:p>
            <a:pPr marL="171450" indent="-171450">
              <a:buFontTx/>
              <a:buChar char="-"/>
            </a:pPr>
            <a:r>
              <a:rPr lang="en-US" altLang="en-US" dirty="0"/>
              <a:t>And fewer Australian girls undertake Year 12 STEM subjects than boys.</a:t>
            </a:r>
          </a:p>
          <a:p>
            <a:pPr marL="0" indent="0">
              <a:buFontTx/>
              <a:buNone/>
            </a:pPr>
            <a:endParaRPr lang="en-US" altLang="en-US" b="0" dirty="0"/>
          </a:p>
          <a:p>
            <a:pPr marL="0" indent="0">
              <a:buFontTx/>
              <a:buNone/>
            </a:pPr>
            <a:endParaRPr lang="en-AU" altLang="en-US" b="0" dirty="0"/>
          </a:p>
        </p:txBody>
      </p:sp>
    </p:spTree>
    <p:extLst>
      <p:ext uri="{BB962C8B-B14F-4D97-AF65-F5344CB8AC3E}">
        <p14:creationId xmlns:p14="http://schemas.microsoft.com/office/powerpoint/2010/main" val="376913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3D5BC08-6FC6-4549-9F24-22A04FB261F0}"/>
              </a:ext>
            </a:extLst>
          </p:cNvPr>
          <p:cNvSpPr>
            <a:spLocks noGrp="1" noRot="1" noChangeAspect="1" noTextEdit="1"/>
          </p:cNvSpPr>
          <p:nvPr>
            <p:ph type="sldImg"/>
          </p:nvPr>
        </p:nvSpPr>
        <p:spPr/>
      </p:sp>
      <p:sp>
        <p:nvSpPr>
          <p:cNvPr id="12291" name="Notes Placeholder 2">
            <a:extLst>
              <a:ext uri="{FF2B5EF4-FFF2-40B4-BE49-F238E27FC236}">
                <a16:creationId xmlns:a16="http://schemas.microsoft.com/office/drawing/2014/main" id="{7C3FF4FF-A80E-4AC1-A3A4-95B778A41F36}"/>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t>Women make up only 16% of the STEM-skilled workforce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b="1"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t>So how can we engage girls in STEM? How can families play a part?</a:t>
            </a:r>
            <a:endParaRPr lang="en-AU" altLang="en-US" b="1" dirty="0"/>
          </a:p>
          <a:p>
            <a:pPr marL="0" indent="0">
              <a:buFontTx/>
              <a:buNone/>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8E9189C-1BEB-4173-96CE-43B1DD21944B}"/>
              </a:ext>
            </a:extLst>
          </p:cNvPr>
          <p:cNvSpPr>
            <a:spLocks noGrp="1" noRot="1" noChangeAspect="1" noTextEdit="1"/>
          </p:cNvSpPr>
          <p:nvPr>
            <p:ph type="sldImg"/>
          </p:nvPr>
        </p:nvSpPr>
        <p:spPr/>
      </p:sp>
      <p:sp>
        <p:nvSpPr>
          <p:cNvPr id="14339" name="Notes Placeholder 2">
            <a:extLst>
              <a:ext uri="{FF2B5EF4-FFF2-40B4-BE49-F238E27FC236}">
                <a16:creationId xmlns:a16="http://schemas.microsoft.com/office/drawing/2014/main" id="{8F0E87CE-6AF1-47D9-B4AE-2F3A4C35C52E}"/>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Young Australians have positive attitudes towards STEM</a:t>
            </a:r>
          </a:p>
          <a:p>
            <a:pPr marL="171450" indent="-171450">
              <a:buFontTx/>
              <a:buChar char="-"/>
            </a:pPr>
            <a:r>
              <a:rPr lang="en-US" altLang="en-US" b="0" dirty="0"/>
              <a:t>4 out of 5 agree that ‘scientists make a positive impact on the world’.</a:t>
            </a:r>
          </a:p>
          <a:p>
            <a:pPr marL="171450" indent="-171450">
              <a:buFontTx/>
              <a:buChar char="-"/>
            </a:pPr>
            <a:r>
              <a:rPr lang="en-US" altLang="en-US" b="0" dirty="0"/>
              <a:t>64% say that learning about science and technology is exciting.</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altLang="en-US" dirty="0"/>
              <a:t>Most see STEM skills as important for getting jobs. </a:t>
            </a:r>
          </a:p>
          <a:p>
            <a:pPr marL="171450" indent="-171450">
              <a:buFontTx/>
              <a:buChar char="-"/>
            </a:pPr>
            <a:r>
              <a:rPr lang="en-US" altLang="en-US" b="1" dirty="0"/>
              <a:t>54% say that families have a big influence on their subject choices.</a:t>
            </a:r>
          </a:p>
          <a:p>
            <a:pPr marL="171450" indent="-171450">
              <a:buFontTx/>
              <a:buChar char="-"/>
            </a:pPr>
            <a:endParaRPr lang="en-US" altLang="en-US" dirty="0"/>
          </a:p>
        </p:txBody>
      </p:sp>
      <p:sp>
        <p:nvSpPr>
          <p:cNvPr id="14340" name="Slide Number Placeholder 3">
            <a:extLst>
              <a:ext uri="{FF2B5EF4-FFF2-40B4-BE49-F238E27FC236}">
                <a16:creationId xmlns:a16="http://schemas.microsoft.com/office/drawing/2014/main" id="{7C7E6191-C429-4463-96B4-2B2FDACF3E21}"/>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196BB82B-6402-459B-83A6-BA5FD63EF4F3}" type="slidenum">
              <a:rPr lang="en-AU" altLang="en-US"/>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9F80E9D3-B3D6-4E26-AF12-5409E4C0F78D}"/>
              </a:ext>
            </a:extLst>
          </p:cNvPr>
          <p:cNvSpPr>
            <a:spLocks noGrp="1" noRot="1" noChangeAspect="1" noChangeArrowheads="1" noTextEdit="1"/>
          </p:cNvSpPr>
          <p:nvPr>
            <p:ph type="sldImg"/>
          </p:nvPr>
        </p:nvSpPr>
        <p:spPr/>
      </p:sp>
      <p:sp>
        <p:nvSpPr>
          <p:cNvPr id="22531" name="Rectangle 2">
            <a:extLst>
              <a:ext uri="{FF2B5EF4-FFF2-40B4-BE49-F238E27FC236}">
                <a16:creationId xmlns:a16="http://schemas.microsoft.com/office/drawing/2014/main" id="{6936D48A-E968-413B-9F7A-AEB11B25D82E}"/>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altLang="en-US" b="1" dirty="0"/>
              <a:t>How do girls form their attitudes and opinions about STEM? </a:t>
            </a:r>
            <a:br>
              <a:rPr lang="en-US" altLang="en-US" dirty="0"/>
            </a:br>
            <a:r>
              <a:rPr lang="en-US" altLang="en-US" b="1" i="1" dirty="0"/>
              <a:t>Family</a:t>
            </a:r>
            <a:r>
              <a:rPr lang="en-US" altLang="en-US" dirty="0"/>
              <a:t> </a:t>
            </a:r>
          </a:p>
          <a:p>
            <a:pPr eaLnBrk="1"/>
            <a:r>
              <a:rPr lang="en-US" altLang="en-US" dirty="0"/>
              <a:t>Family has the greatest influence. The Microsoft </a:t>
            </a:r>
            <a:r>
              <a:rPr lang="en-US" altLang="en-US" i="1" dirty="0"/>
              <a:t>Closing the STEM Gap</a:t>
            </a:r>
            <a:r>
              <a:rPr lang="en-US" altLang="en-US" dirty="0"/>
              <a:t> report found that girls who are encouraged by their parents are much more likely to pursue STEM subjects and pathways than girls who aren’t. Interestingly, while encouragement from mothers was important, they found that encouragement from fathers had a slightly greater impact. </a:t>
            </a:r>
          </a:p>
          <a:p>
            <a:pPr eaLnBrk="1"/>
            <a:r>
              <a:rPr lang="en-US" altLang="en-US" dirty="0"/>
              <a:t> </a:t>
            </a:r>
          </a:p>
          <a:p>
            <a:pPr eaLnBrk="1"/>
            <a:r>
              <a:rPr lang="en-US" altLang="en-US" b="1" i="1" dirty="0"/>
              <a:t>Media</a:t>
            </a:r>
          </a:p>
          <a:p>
            <a:pPr eaLnBrk="1"/>
            <a:r>
              <a:rPr lang="en-US" altLang="en-US" dirty="0"/>
              <a:t>Media makes a difference. And it’s not always negative. ‘The Scully Effect’ – there was a massive increase in women achieving Bachelor’s degrees in STEM fields in the 1990s – and this is often linked to the influence of X-Files character Dana Scully, a medical doctor recruited by the FBI as a forensic pathologist, with an undergraduate degree in physics.</a:t>
            </a:r>
            <a:br>
              <a:rPr lang="en-US" altLang="en-US" dirty="0"/>
            </a:br>
            <a:endParaRPr lang="en-US" altLang="en-US" dirty="0"/>
          </a:p>
          <a:p>
            <a:pPr eaLnBrk="1"/>
            <a:r>
              <a:rPr lang="en-US" altLang="en-US" b="1" i="1" dirty="0"/>
              <a:t>Peers</a:t>
            </a:r>
          </a:p>
          <a:p>
            <a:pPr eaLnBrk="1"/>
            <a:r>
              <a:rPr lang="en-US" altLang="en-US" dirty="0"/>
              <a:t>Peers are particularly important to adolescent girls, whose desire to ’fit in’ and be socially accepted can overwhelm their personal interests and passions. </a:t>
            </a:r>
          </a:p>
          <a:p>
            <a:pPr eaLnBrk="1"/>
            <a:endParaRPr lang="en-US" altLang="en-US" dirty="0"/>
          </a:p>
          <a:p>
            <a:pPr eaLnBrk="1"/>
            <a:r>
              <a:rPr lang="en-US" altLang="en-US" b="1" i="1" dirty="0"/>
              <a:t>Teachers and schools</a:t>
            </a:r>
          </a:p>
          <a:p>
            <a:pPr eaLnBrk="1"/>
            <a:r>
              <a:rPr lang="en-US" altLang="en-US" dirty="0"/>
              <a:t>Although they have less of a direct influence on student choices, teachers and schools can play a particularly important role in challenging dominant stereotypes and providing access to role models. </a:t>
            </a:r>
          </a:p>
          <a:p>
            <a:pPr eaLnBrk="1"/>
            <a:endParaRPr lang="en-US" altLang="en-US" dirty="0"/>
          </a:p>
          <a:p>
            <a:pPr eaLnBrk="1"/>
            <a:r>
              <a:rPr lang="en-US" altLang="en-US" b="1" dirty="0"/>
              <a:t>This presentation will focus on the influence of families, and what families can do to make a difference.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D8F3F63-0DB0-43DC-9061-B59A572667DF}"/>
              </a:ext>
            </a:extLst>
          </p:cNvPr>
          <p:cNvSpPr>
            <a:spLocks noGrp="1" noRot="1" noChangeAspect="1" noTextEdit="1"/>
          </p:cNvSpPr>
          <p:nvPr>
            <p:ph type="sldImg"/>
          </p:nvPr>
        </p:nvSpPr>
        <p:spPr/>
      </p:sp>
      <p:sp>
        <p:nvSpPr>
          <p:cNvPr id="28675" name="Notes Placeholder 2">
            <a:extLst>
              <a:ext uri="{FF2B5EF4-FFF2-40B4-BE49-F238E27FC236}">
                <a16:creationId xmlns:a16="http://schemas.microsoft.com/office/drawing/2014/main" id="{08EE25BC-7151-4C0B-BBE9-21A515156693}"/>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AU" altLang="en-US" dirty="0"/>
              <a:t>Between 1966 and 1977 kids were asked to draw scientists and most drew someone like this. </a:t>
            </a:r>
          </a:p>
          <a:p>
            <a:pPr marL="171450" indent="-171450">
              <a:buFontTx/>
              <a:buChar char="-"/>
            </a:pPr>
            <a:r>
              <a:rPr lang="en-US" altLang="en-US" dirty="0"/>
              <a:t>In the original test, out of nearly 5000 students tested, only 28 girls and no boys drew female scientists. </a:t>
            </a:r>
          </a:p>
          <a:p>
            <a:pPr marL="171450" indent="-171450">
              <a:buFontTx/>
              <a:buChar char="-"/>
            </a:pPr>
            <a:r>
              <a:rPr lang="da-DK" altLang="en-US" dirty="0"/>
              <a:t>Over time the </a:t>
            </a:r>
            <a:r>
              <a:rPr lang="en-AU" altLang="en-US" dirty="0"/>
              <a:t>Draw-a-Scientist Test </a:t>
            </a:r>
            <a:r>
              <a:rPr lang="da-DK" altLang="en-US" dirty="0"/>
              <a:t>became a well-known piece of social science. </a:t>
            </a:r>
            <a:r>
              <a:rPr lang="en-AU" altLang="en-US" dirty="0"/>
              <a:t>David Miller of </a:t>
            </a:r>
            <a:r>
              <a:rPr lang="en-AU" altLang="en-US" dirty="0" err="1"/>
              <a:t>Northwestern</a:t>
            </a:r>
            <a:r>
              <a:rPr lang="en-AU" altLang="en-US" dirty="0"/>
              <a:t> Uni continues further analysis. </a:t>
            </a:r>
          </a:p>
          <a:p>
            <a:pPr marL="171450" indent="-171450">
              <a:buFontTx/>
              <a:buChar char="-"/>
            </a:pPr>
            <a:r>
              <a:rPr lang="en-US" altLang="en-US" dirty="0"/>
              <a:t>From the 1980s onwards, on average, 28 per cent of children drew female scientists, compared to 0.6 percent in </a:t>
            </a:r>
            <a:r>
              <a:rPr lang="en-US" altLang="en-US" dirty="0" err="1"/>
              <a:t>Chambers’s</a:t>
            </a:r>
            <a:r>
              <a:rPr lang="en-US" altLang="en-US" dirty="0"/>
              <a:t> original study. </a:t>
            </a:r>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Rectangle 15">
            <a:extLst>
              <a:ext uri="{FF2B5EF4-FFF2-40B4-BE49-F238E27FC236}">
                <a16:creationId xmlns:a16="http://schemas.microsoft.com/office/drawing/2014/main" id="{B195A9BA-1F13-4A22-B4E2-F4FE61A5CBCA}"/>
              </a:ext>
            </a:extLst>
          </p:cNvPr>
          <p:cNvSpPr>
            <a:spLocks noGrp="1"/>
          </p:cNvSpPr>
          <p:nvPr>
            <p:ph type="sldNum" sz="quarter" idx="10"/>
          </p:nvPr>
        </p:nvSpPr>
        <p:spPr>
          <a:ln/>
        </p:spPr>
        <p:txBody>
          <a:bodyPr/>
          <a:lstStyle>
            <a:lvl1pPr>
              <a:defRPr/>
            </a:lvl1pPr>
          </a:lstStyle>
          <a:p>
            <a:pPr>
              <a:defRPr/>
            </a:pPr>
            <a:fld id="{78DDC16A-99DE-4DFA-927F-603CF7844CAA}" type="slidenum">
              <a:rPr lang="en-US" altLang="en-US"/>
              <a:pPr>
                <a:defRPr/>
              </a:pPr>
              <a:t>‹#›</a:t>
            </a:fld>
            <a:endParaRPr lang="en-US" altLang="en-US"/>
          </a:p>
        </p:txBody>
      </p:sp>
    </p:spTree>
    <p:extLst>
      <p:ext uri="{BB962C8B-B14F-4D97-AF65-F5344CB8AC3E}">
        <p14:creationId xmlns:p14="http://schemas.microsoft.com/office/powerpoint/2010/main" val="28248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6E00C0C2-BC47-4206-8126-D3073286BFCA}"/>
              </a:ext>
            </a:extLst>
          </p:cNvPr>
          <p:cNvSpPr>
            <a:spLocks noGrp="1"/>
          </p:cNvSpPr>
          <p:nvPr>
            <p:ph type="sldNum" sz="quarter" idx="10"/>
          </p:nvPr>
        </p:nvSpPr>
        <p:spPr>
          <a:ln/>
        </p:spPr>
        <p:txBody>
          <a:bodyPr/>
          <a:lstStyle>
            <a:lvl1pPr>
              <a:defRPr/>
            </a:lvl1pPr>
          </a:lstStyle>
          <a:p>
            <a:pPr>
              <a:defRPr/>
            </a:pPr>
            <a:fld id="{9F4BDBE4-9F11-46D2-BF82-3A39D43D2842}" type="slidenum">
              <a:rPr lang="en-US" altLang="en-US"/>
              <a:pPr>
                <a:defRPr/>
              </a:pPr>
              <a:t>‹#›</a:t>
            </a:fld>
            <a:endParaRPr lang="en-US" altLang="en-US"/>
          </a:p>
        </p:txBody>
      </p:sp>
    </p:spTree>
    <p:extLst>
      <p:ext uri="{BB962C8B-B14F-4D97-AF65-F5344CB8AC3E}">
        <p14:creationId xmlns:p14="http://schemas.microsoft.com/office/powerpoint/2010/main" val="8318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435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43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D7F66656-5D37-40D1-9F32-9A06F7EDDB7C}"/>
              </a:ext>
            </a:extLst>
          </p:cNvPr>
          <p:cNvSpPr>
            <a:spLocks noGrp="1"/>
          </p:cNvSpPr>
          <p:nvPr>
            <p:ph type="sldNum" sz="quarter" idx="10"/>
          </p:nvPr>
        </p:nvSpPr>
        <p:spPr>
          <a:ln/>
        </p:spPr>
        <p:txBody>
          <a:bodyPr/>
          <a:lstStyle>
            <a:lvl1pPr>
              <a:defRPr/>
            </a:lvl1pPr>
          </a:lstStyle>
          <a:p>
            <a:pPr>
              <a:defRPr/>
            </a:pPr>
            <a:fld id="{764BB312-7BD5-42BE-956D-7B6D9530AD2B}" type="slidenum">
              <a:rPr lang="en-US" altLang="en-US"/>
              <a:pPr>
                <a:defRPr/>
              </a:pPr>
              <a:t>‹#›</a:t>
            </a:fld>
            <a:endParaRPr lang="en-US" altLang="en-US"/>
          </a:p>
        </p:txBody>
      </p:sp>
    </p:spTree>
    <p:extLst>
      <p:ext uri="{BB962C8B-B14F-4D97-AF65-F5344CB8AC3E}">
        <p14:creationId xmlns:p14="http://schemas.microsoft.com/office/powerpoint/2010/main" val="148890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Rectangle 13">
            <a:extLst>
              <a:ext uri="{FF2B5EF4-FFF2-40B4-BE49-F238E27FC236}">
                <a16:creationId xmlns:a16="http://schemas.microsoft.com/office/drawing/2014/main" id="{23D2280A-D9FB-49BD-ACAF-B383580E96C0}"/>
              </a:ext>
            </a:extLst>
          </p:cNvPr>
          <p:cNvSpPr>
            <a:spLocks noGrp="1"/>
          </p:cNvSpPr>
          <p:nvPr>
            <p:ph type="sldNum" sz="quarter" idx="10"/>
          </p:nvPr>
        </p:nvSpPr>
        <p:spPr>
          <a:ln/>
        </p:spPr>
        <p:txBody>
          <a:bodyPr/>
          <a:lstStyle>
            <a:lvl1pPr>
              <a:defRPr/>
            </a:lvl1pPr>
          </a:lstStyle>
          <a:p>
            <a:pPr>
              <a:defRPr/>
            </a:pPr>
            <a:fld id="{09C98F8F-5D96-4B84-87B6-56BB50D5F8B1}" type="slidenum">
              <a:rPr lang="en-US" altLang="en-US"/>
              <a:pPr>
                <a:defRPr/>
              </a:pPr>
              <a:t>‹#›</a:t>
            </a:fld>
            <a:endParaRPr lang="en-US" altLang="en-US"/>
          </a:p>
        </p:txBody>
      </p:sp>
    </p:spTree>
    <p:extLst>
      <p:ext uri="{BB962C8B-B14F-4D97-AF65-F5344CB8AC3E}">
        <p14:creationId xmlns:p14="http://schemas.microsoft.com/office/powerpoint/2010/main" val="257595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3">
            <a:extLst>
              <a:ext uri="{FF2B5EF4-FFF2-40B4-BE49-F238E27FC236}">
                <a16:creationId xmlns:a16="http://schemas.microsoft.com/office/drawing/2014/main" id="{AF253691-B408-4A5B-BD90-6AC0E4154212}"/>
              </a:ext>
            </a:extLst>
          </p:cNvPr>
          <p:cNvSpPr>
            <a:spLocks noGrp="1"/>
          </p:cNvSpPr>
          <p:nvPr>
            <p:ph type="sldNum" sz="quarter" idx="10"/>
          </p:nvPr>
        </p:nvSpPr>
        <p:spPr>
          <a:ln/>
        </p:spPr>
        <p:txBody>
          <a:bodyPr/>
          <a:lstStyle>
            <a:lvl1pPr>
              <a:defRPr/>
            </a:lvl1pPr>
          </a:lstStyle>
          <a:p>
            <a:pPr>
              <a:defRPr/>
            </a:pPr>
            <a:fld id="{6942394A-751A-446F-AC58-2CEE0632DD9F}" type="slidenum">
              <a:rPr lang="en-US" altLang="en-US"/>
              <a:pPr>
                <a:defRPr/>
              </a:pPr>
              <a:t>‹#›</a:t>
            </a:fld>
            <a:endParaRPr lang="en-US" altLang="en-US"/>
          </a:p>
        </p:txBody>
      </p:sp>
    </p:spTree>
    <p:extLst>
      <p:ext uri="{BB962C8B-B14F-4D97-AF65-F5344CB8AC3E}">
        <p14:creationId xmlns:p14="http://schemas.microsoft.com/office/powerpoint/2010/main" val="2415607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3">
            <a:extLst>
              <a:ext uri="{FF2B5EF4-FFF2-40B4-BE49-F238E27FC236}">
                <a16:creationId xmlns:a16="http://schemas.microsoft.com/office/drawing/2014/main" id="{9311DEDA-BF8B-40A4-8DB1-741C8F257754}"/>
              </a:ext>
            </a:extLst>
          </p:cNvPr>
          <p:cNvSpPr>
            <a:spLocks noGrp="1"/>
          </p:cNvSpPr>
          <p:nvPr>
            <p:ph type="sldNum" sz="quarter" idx="10"/>
          </p:nvPr>
        </p:nvSpPr>
        <p:spPr>
          <a:ln/>
        </p:spPr>
        <p:txBody>
          <a:bodyPr/>
          <a:lstStyle>
            <a:lvl1pPr>
              <a:defRPr/>
            </a:lvl1pPr>
          </a:lstStyle>
          <a:p>
            <a:pPr>
              <a:defRPr/>
            </a:pPr>
            <a:fld id="{6DCB2960-CB67-4CEE-8565-7148194F2FF1}" type="slidenum">
              <a:rPr lang="en-US" altLang="en-US"/>
              <a:pPr>
                <a:defRPr/>
              </a:pPr>
              <a:t>‹#›</a:t>
            </a:fld>
            <a:endParaRPr lang="en-US" altLang="en-US"/>
          </a:p>
        </p:txBody>
      </p:sp>
    </p:spTree>
    <p:extLst>
      <p:ext uri="{BB962C8B-B14F-4D97-AF65-F5344CB8AC3E}">
        <p14:creationId xmlns:p14="http://schemas.microsoft.com/office/powerpoint/2010/main" val="29918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3">
            <a:extLst>
              <a:ext uri="{FF2B5EF4-FFF2-40B4-BE49-F238E27FC236}">
                <a16:creationId xmlns:a16="http://schemas.microsoft.com/office/drawing/2014/main" id="{E22E3726-A8EE-45B7-9905-4655FED50A86}"/>
              </a:ext>
            </a:extLst>
          </p:cNvPr>
          <p:cNvSpPr>
            <a:spLocks noGrp="1"/>
          </p:cNvSpPr>
          <p:nvPr>
            <p:ph type="sldNum" sz="quarter" idx="10"/>
          </p:nvPr>
        </p:nvSpPr>
        <p:spPr>
          <a:ln/>
        </p:spPr>
        <p:txBody>
          <a:bodyPr/>
          <a:lstStyle>
            <a:lvl1pPr>
              <a:defRPr/>
            </a:lvl1pPr>
          </a:lstStyle>
          <a:p>
            <a:pPr>
              <a:defRPr/>
            </a:pPr>
            <a:fld id="{3E5CADB6-DD99-488E-8894-B09E111C57A4}" type="slidenum">
              <a:rPr lang="en-US" altLang="en-US"/>
              <a:pPr>
                <a:defRPr/>
              </a:pPr>
              <a:t>‹#›</a:t>
            </a:fld>
            <a:endParaRPr lang="en-US" altLang="en-US"/>
          </a:p>
        </p:txBody>
      </p:sp>
    </p:spTree>
    <p:extLst>
      <p:ext uri="{BB962C8B-B14F-4D97-AF65-F5344CB8AC3E}">
        <p14:creationId xmlns:p14="http://schemas.microsoft.com/office/powerpoint/2010/main" val="68673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3">
            <a:extLst>
              <a:ext uri="{FF2B5EF4-FFF2-40B4-BE49-F238E27FC236}">
                <a16:creationId xmlns:a16="http://schemas.microsoft.com/office/drawing/2014/main" id="{D3D86226-E469-44D6-B2B7-68E906D49BEA}"/>
              </a:ext>
            </a:extLst>
          </p:cNvPr>
          <p:cNvSpPr>
            <a:spLocks noGrp="1"/>
          </p:cNvSpPr>
          <p:nvPr>
            <p:ph type="sldNum" sz="quarter" idx="10"/>
          </p:nvPr>
        </p:nvSpPr>
        <p:spPr>
          <a:ln/>
        </p:spPr>
        <p:txBody>
          <a:bodyPr/>
          <a:lstStyle>
            <a:lvl1pPr>
              <a:defRPr/>
            </a:lvl1pPr>
          </a:lstStyle>
          <a:p>
            <a:pPr>
              <a:defRPr/>
            </a:pPr>
            <a:fld id="{2329EC90-6515-43B7-9208-B917A539CD0B}" type="slidenum">
              <a:rPr lang="en-US" altLang="en-US"/>
              <a:pPr>
                <a:defRPr/>
              </a:pPr>
              <a:t>‹#›</a:t>
            </a:fld>
            <a:endParaRPr lang="en-US" altLang="en-US"/>
          </a:p>
        </p:txBody>
      </p:sp>
    </p:spTree>
    <p:extLst>
      <p:ext uri="{BB962C8B-B14F-4D97-AF65-F5344CB8AC3E}">
        <p14:creationId xmlns:p14="http://schemas.microsoft.com/office/powerpoint/2010/main" val="654148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Rectangle 13">
            <a:extLst>
              <a:ext uri="{FF2B5EF4-FFF2-40B4-BE49-F238E27FC236}">
                <a16:creationId xmlns:a16="http://schemas.microsoft.com/office/drawing/2014/main" id="{2B276848-08AE-42E3-8CC0-0BAF5BA68C6B}"/>
              </a:ext>
            </a:extLst>
          </p:cNvPr>
          <p:cNvSpPr>
            <a:spLocks noGrp="1"/>
          </p:cNvSpPr>
          <p:nvPr>
            <p:ph type="sldNum" sz="quarter" idx="10"/>
          </p:nvPr>
        </p:nvSpPr>
        <p:spPr>
          <a:ln/>
        </p:spPr>
        <p:txBody>
          <a:bodyPr/>
          <a:lstStyle>
            <a:lvl1pPr>
              <a:defRPr/>
            </a:lvl1pPr>
          </a:lstStyle>
          <a:p>
            <a:pPr>
              <a:defRPr/>
            </a:pPr>
            <a:fld id="{E3ECEE59-A029-4DA2-B984-75226FBF26A2}" type="slidenum">
              <a:rPr lang="en-US" altLang="en-US"/>
              <a:pPr>
                <a:defRPr/>
              </a:pPr>
              <a:t>‹#›</a:t>
            </a:fld>
            <a:endParaRPr lang="en-US" altLang="en-US"/>
          </a:p>
        </p:txBody>
      </p:sp>
    </p:spTree>
    <p:extLst>
      <p:ext uri="{BB962C8B-B14F-4D97-AF65-F5344CB8AC3E}">
        <p14:creationId xmlns:p14="http://schemas.microsoft.com/office/powerpoint/2010/main" val="2795199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783857E5-F401-4BF7-BB28-3CEA77A73ED4}"/>
              </a:ext>
            </a:extLst>
          </p:cNvPr>
          <p:cNvSpPr>
            <a:spLocks noGrp="1"/>
          </p:cNvSpPr>
          <p:nvPr>
            <p:ph type="sldNum" sz="quarter" idx="10"/>
          </p:nvPr>
        </p:nvSpPr>
        <p:spPr>
          <a:ln/>
        </p:spPr>
        <p:txBody>
          <a:bodyPr/>
          <a:lstStyle>
            <a:lvl1pPr>
              <a:defRPr/>
            </a:lvl1pPr>
          </a:lstStyle>
          <a:p>
            <a:pPr>
              <a:defRPr/>
            </a:pPr>
            <a:fld id="{2F83F1E8-8423-406B-B478-2FBE85E052AE}" type="slidenum">
              <a:rPr lang="en-US" altLang="en-US"/>
              <a:pPr>
                <a:defRPr/>
              </a:pPr>
              <a:t>‹#›</a:t>
            </a:fld>
            <a:endParaRPr lang="en-US" altLang="en-US"/>
          </a:p>
        </p:txBody>
      </p:sp>
    </p:spTree>
    <p:extLst>
      <p:ext uri="{BB962C8B-B14F-4D97-AF65-F5344CB8AC3E}">
        <p14:creationId xmlns:p14="http://schemas.microsoft.com/office/powerpoint/2010/main" val="2123519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C65976B1-41A6-4201-99F4-96DAA2375D55}"/>
              </a:ext>
            </a:extLst>
          </p:cNvPr>
          <p:cNvSpPr>
            <a:spLocks noGrp="1"/>
          </p:cNvSpPr>
          <p:nvPr>
            <p:ph type="sldNum" sz="quarter" idx="10"/>
          </p:nvPr>
        </p:nvSpPr>
        <p:spPr>
          <a:ln/>
        </p:spPr>
        <p:txBody>
          <a:bodyPr/>
          <a:lstStyle>
            <a:lvl1pPr>
              <a:defRPr/>
            </a:lvl1pPr>
          </a:lstStyle>
          <a:p>
            <a:pPr>
              <a:defRPr/>
            </a:pPr>
            <a:fld id="{F1DE9272-93C2-4AE5-884E-02D45DC03B93}" type="slidenum">
              <a:rPr lang="en-US" altLang="en-US"/>
              <a:pPr>
                <a:defRPr/>
              </a:pPr>
              <a:t>‹#›</a:t>
            </a:fld>
            <a:endParaRPr lang="en-US" altLang="en-US"/>
          </a:p>
        </p:txBody>
      </p:sp>
    </p:spTree>
    <p:extLst>
      <p:ext uri="{BB962C8B-B14F-4D97-AF65-F5344CB8AC3E}">
        <p14:creationId xmlns:p14="http://schemas.microsoft.com/office/powerpoint/2010/main" val="3911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A5FC54F9-1019-45CC-AB88-BF2A5E24421F}"/>
              </a:ext>
            </a:extLst>
          </p:cNvPr>
          <p:cNvSpPr>
            <a:spLocks noGrp="1"/>
          </p:cNvSpPr>
          <p:nvPr>
            <p:ph type="sldNum" sz="quarter" idx="10"/>
          </p:nvPr>
        </p:nvSpPr>
        <p:spPr>
          <a:ln/>
        </p:spPr>
        <p:txBody>
          <a:bodyPr/>
          <a:lstStyle>
            <a:lvl1pPr>
              <a:defRPr/>
            </a:lvl1pPr>
          </a:lstStyle>
          <a:p>
            <a:pPr>
              <a:defRPr/>
            </a:pPr>
            <a:fld id="{76CFC913-7960-4BEF-92C5-411397275E28}" type="slidenum">
              <a:rPr lang="en-US" altLang="en-US"/>
              <a:pPr>
                <a:defRPr/>
              </a:pPr>
              <a:t>‹#›</a:t>
            </a:fld>
            <a:endParaRPr lang="en-US" altLang="en-US"/>
          </a:p>
        </p:txBody>
      </p:sp>
    </p:spTree>
    <p:extLst>
      <p:ext uri="{BB962C8B-B14F-4D97-AF65-F5344CB8AC3E}">
        <p14:creationId xmlns:p14="http://schemas.microsoft.com/office/powerpoint/2010/main" val="2221896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3C9B3E3B-A8FE-41AB-978C-56E2AA5C1518}"/>
              </a:ext>
            </a:extLst>
          </p:cNvPr>
          <p:cNvSpPr>
            <a:spLocks noGrp="1"/>
          </p:cNvSpPr>
          <p:nvPr>
            <p:ph type="sldNum" sz="quarter" idx="10"/>
          </p:nvPr>
        </p:nvSpPr>
        <p:spPr>
          <a:ln/>
        </p:spPr>
        <p:txBody>
          <a:bodyPr/>
          <a:lstStyle>
            <a:lvl1pPr>
              <a:defRPr/>
            </a:lvl1pPr>
          </a:lstStyle>
          <a:p>
            <a:pPr>
              <a:defRPr/>
            </a:pPr>
            <a:fld id="{22A55A2D-2D1B-4A9D-ADF1-1ECB2249CDB3}" type="slidenum">
              <a:rPr lang="en-US" altLang="en-US"/>
              <a:pPr>
                <a:defRPr/>
              </a:pPr>
              <a:t>‹#›</a:t>
            </a:fld>
            <a:endParaRPr lang="en-US" altLang="en-US"/>
          </a:p>
        </p:txBody>
      </p:sp>
    </p:spTree>
    <p:extLst>
      <p:ext uri="{BB962C8B-B14F-4D97-AF65-F5344CB8AC3E}">
        <p14:creationId xmlns:p14="http://schemas.microsoft.com/office/powerpoint/2010/main" val="3427580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3">
            <a:extLst>
              <a:ext uri="{FF2B5EF4-FFF2-40B4-BE49-F238E27FC236}">
                <a16:creationId xmlns:a16="http://schemas.microsoft.com/office/drawing/2014/main" id="{33DA113E-3D96-4C9A-9C87-F28A2238AB30}"/>
              </a:ext>
            </a:extLst>
          </p:cNvPr>
          <p:cNvSpPr>
            <a:spLocks noGrp="1"/>
          </p:cNvSpPr>
          <p:nvPr>
            <p:ph type="sldNum" sz="quarter" idx="10"/>
          </p:nvPr>
        </p:nvSpPr>
        <p:spPr>
          <a:ln/>
        </p:spPr>
        <p:txBody>
          <a:bodyPr/>
          <a:lstStyle>
            <a:lvl1pPr>
              <a:defRPr/>
            </a:lvl1pPr>
          </a:lstStyle>
          <a:p>
            <a:pPr>
              <a:defRPr/>
            </a:pPr>
            <a:fld id="{1D075E5E-308F-42E2-90E3-FF7E5166FAB5}" type="slidenum">
              <a:rPr lang="en-US" altLang="en-US"/>
              <a:pPr>
                <a:defRPr/>
              </a:pPr>
              <a:t>‹#›</a:t>
            </a:fld>
            <a:endParaRPr lang="en-US" altLang="en-US"/>
          </a:p>
        </p:txBody>
      </p:sp>
    </p:spTree>
    <p:extLst>
      <p:ext uri="{BB962C8B-B14F-4D97-AF65-F5344CB8AC3E}">
        <p14:creationId xmlns:p14="http://schemas.microsoft.com/office/powerpoint/2010/main" val="222088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3">
            <a:extLst>
              <a:ext uri="{FF2B5EF4-FFF2-40B4-BE49-F238E27FC236}">
                <a16:creationId xmlns:a16="http://schemas.microsoft.com/office/drawing/2014/main" id="{736F172C-55BB-4126-BBF3-EF2F611A9678}"/>
              </a:ext>
            </a:extLst>
          </p:cNvPr>
          <p:cNvSpPr>
            <a:spLocks noGrp="1"/>
          </p:cNvSpPr>
          <p:nvPr>
            <p:ph type="sldNum" sz="quarter" idx="10"/>
          </p:nvPr>
        </p:nvSpPr>
        <p:spPr>
          <a:ln/>
        </p:spPr>
        <p:txBody>
          <a:bodyPr/>
          <a:lstStyle>
            <a:lvl1pPr>
              <a:defRPr/>
            </a:lvl1pPr>
          </a:lstStyle>
          <a:p>
            <a:pPr>
              <a:defRPr/>
            </a:pPr>
            <a:fld id="{F14D3981-88C3-4D5B-AB7D-8973428F57E1}" type="slidenum">
              <a:rPr lang="en-US" altLang="en-US"/>
              <a:pPr>
                <a:defRPr/>
              </a:pPr>
              <a:t>‹#›</a:t>
            </a:fld>
            <a:endParaRPr lang="en-US" altLang="en-US"/>
          </a:p>
        </p:txBody>
      </p:sp>
    </p:spTree>
    <p:extLst>
      <p:ext uri="{BB962C8B-B14F-4D97-AF65-F5344CB8AC3E}">
        <p14:creationId xmlns:p14="http://schemas.microsoft.com/office/powerpoint/2010/main" val="3447082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Rectangle 15">
            <a:extLst>
              <a:ext uri="{FF2B5EF4-FFF2-40B4-BE49-F238E27FC236}">
                <a16:creationId xmlns:a16="http://schemas.microsoft.com/office/drawing/2014/main" id="{8AD85807-4972-4A51-B4D6-77060A4E0930}"/>
              </a:ext>
            </a:extLst>
          </p:cNvPr>
          <p:cNvSpPr>
            <a:spLocks noGrp="1"/>
          </p:cNvSpPr>
          <p:nvPr>
            <p:ph type="sldNum" sz="quarter" idx="10"/>
          </p:nvPr>
        </p:nvSpPr>
        <p:spPr>
          <a:ln/>
        </p:spPr>
        <p:txBody>
          <a:bodyPr/>
          <a:lstStyle>
            <a:lvl1pPr>
              <a:defRPr/>
            </a:lvl1pPr>
          </a:lstStyle>
          <a:p>
            <a:pPr>
              <a:defRPr/>
            </a:pPr>
            <a:fld id="{E645190E-17D7-4464-8256-E3E4D38BABA3}" type="slidenum">
              <a:rPr lang="en-US" altLang="en-US"/>
              <a:pPr>
                <a:defRPr/>
              </a:pPr>
              <a:t>‹#›</a:t>
            </a:fld>
            <a:endParaRPr lang="en-US" altLang="en-US"/>
          </a:p>
        </p:txBody>
      </p:sp>
    </p:spTree>
    <p:extLst>
      <p:ext uri="{BB962C8B-B14F-4D97-AF65-F5344CB8AC3E}">
        <p14:creationId xmlns:p14="http://schemas.microsoft.com/office/powerpoint/2010/main" val="11297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1556EB0C-A119-44C5-9E72-3658EA38D4CC}"/>
              </a:ext>
            </a:extLst>
          </p:cNvPr>
          <p:cNvSpPr>
            <a:spLocks noGrp="1"/>
          </p:cNvSpPr>
          <p:nvPr>
            <p:ph type="sldNum" sz="quarter" idx="10"/>
          </p:nvPr>
        </p:nvSpPr>
        <p:spPr>
          <a:ln/>
        </p:spPr>
        <p:txBody>
          <a:bodyPr/>
          <a:lstStyle>
            <a:lvl1pPr>
              <a:defRPr/>
            </a:lvl1pPr>
          </a:lstStyle>
          <a:p>
            <a:pPr>
              <a:defRPr/>
            </a:pPr>
            <a:fld id="{69E473F0-234A-47FC-95CF-1820A3A50881}" type="slidenum">
              <a:rPr lang="en-US" altLang="en-US"/>
              <a:pPr>
                <a:defRPr/>
              </a:pPr>
              <a:t>‹#›</a:t>
            </a:fld>
            <a:endParaRPr lang="en-US" altLang="en-US"/>
          </a:p>
        </p:txBody>
      </p:sp>
    </p:spTree>
    <p:extLst>
      <p:ext uri="{BB962C8B-B14F-4D97-AF65-F5344CB8AC3E}">
        <p14:creationId xmlns:p14="http://schemas.microsoft.com/office/powerpoint/2010/main" val="2239898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5">
            <a:extLst>
              <a:ext uri="{FF2B5EF4-FFF2-40B4-BE49-F238E27FC236}">
                <a16:creationId xmlns:a16="http://schemas.microsoft.com/office/drawing/2014/main" id="{D86D0636-D729-4E95-B64F-9BC1D90FF3E5}"/>
              </a:ext>
            </a:extLst>
          </p:cNvPr>
          <p:cNvSpPr>
            <a:spLocks noGrp="1"/>
          </p:cNvSpPr>
          <p:nvPr>
            <p:ph type="sldNum" sz="quarter" idx="10"/>
          </p:nvPr>
        </p:nvSpPr>
        <p:spPr>
          <a:ln/>
        </p:spPr>
        <p:txBody>
          <a:bodyPr/>
          <a:lstStyle>
            <a:lvl1pPr>
              <a:defRPr/>
            </a:lvl1pPr>
          </a:lstStyle>
          <a:p>
            <a:pPr>
              <a:defRPr/>
            </a:pPr>
            <a:fld id="{498A184B-A0BB-4E9D-9CE8-0A3422E37DC2}" type="slidenum">
              <a:rPr lang="en-US" altLang="en-US"/>
              <a:pPr>
                <a:defRPr/>
              </a:pPr>
              <a:t>‹#›</a:t>
            </a:fld>
            <a:endParaRPr lang="en-US" altLang="en-US"/>
          </a:p>
        </p:txBody>
      </p:sp>
    </p:spTree>
    <p:extLst>
      <p:ext uri="{BB962C8B-B14F-4D97-AF65-F5344CB8AC3E}">
        <p14:creationId xmlns:p14="http://schemas.microsoft.com/office/powerpoint/2010/main" val="1243686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2514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505200" y="1825625"/>
            <a:ext cx="2514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5">
            <a:extLst>
              <a:ext uri="{FF2B5EF4-FFF2-40B4-BE49-F238E27FC236}">
                <a16:creationId xmlns:a16="http://schemas.microsoft.com/office/drawing/2014/main" id="{F497AF68-6E4E-45E3-96AC-465D1BA9BB03}"/>
              </a:ext>
            </a:extLst>
          </p:cNvPr>
          <p:cNvSpPr>
            <a:spLocks noGrp="1"/>
          </p:cNvSpPr>
          <p:nvPr>
            <p:ph type="sldNum" sz="quarter" idx="10"/>
          </p:nvPr>
        </p:nvSpPr>
        <p:spPr>
          <a:ln/>
        </p:spPr>
        <p:txBody>
          <a:bodyPr/>
          <a:lstStyle>
            <a:lvl1pPr>
              <a:defRPr/>
            </a:lvl1pPr>
          </a:lstStyle>
          <a:p>
            <a:pPr>
              <a:defRPr/>
            </a:pPr>
            <a:fld id="{D02BA5F1-AECA-4BF3-9DAA-A12EC791A8B1}" type="slidenum">
              <a:rPr lang="en-US" altLang="en-US"/>
              <a:pPr>
                <a:defRPr/>
              </a:pPr>
              <a:t>‹#›</a:t>
            </a:fld>
            <a:endParaRPr lang="en-US" altLang="en-US"/>
          </a:p>
        </p:txBody>
      </p:sp>
    </p:spTree>
    <p:extLst>
      <p:ext uri="{BB962C8B-B14F-4D97-AF65-F5344CB8AC3E}">
        <p14:creationId xmlns:p14="http://schemas.microsoft.com/office/powerpoint/2010/main" val="1488027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5">
            <a:extLst>
              <a:ext uri="{FF2B5EF4-FFF2-40B4-BE49-F238E27FC236}">
                <a16:creationId xmlns:a16="http://schemas.microsoft.com/office/drawing/2014/main" id="{E6CFF278-9B83-4681-B07A-62195BFB4807}"/>
              </a:ext>
            </a:extLst>
          </p:cNvPr>
          <p:cNvSpPr>
            <a:spLocks noGrp="1"/>
          </p:cNvSpPr>
          <p:nvPr>
            <p:ph type="sldNum" sz="quarter" idx="10"/>
          </p:nvPr>
        </p:nvSpPr>
        <p:spPr>
          <a:ln/>
        </p:spPr>
        <p:txBody>
          <a:bodyPr/>
          <a:lstStyle>
            <a:lvl1pPr>
              <a:defRPr/>
            </a:lvl1pPr>
          </a:lstStyle>
          <a:p>
            <a:pPr>
              <a:defRPr/>
            </a:pPr>
            <a:fld id="{9E180371-2F15-4334-B1BD-75CC49941800}" type="slidenum">
              <a:rPr lang="en-US" altLang="en-US"/>
              <a:pPr>
                <a:defRPr/>
              </a:pPr>
              <a:t>‹#›</a:t>
            </a:fld>
            <a:endParaRPr lang="en-US" altLang="en-US"/>
          </a:p>
        </p:txBody>
      </p:sp>
    </p:spTree>
    <p:extLst>
      <p:ext uri="{BB962C8B-B14F-4D97-AF65-F5344CB8AC3E}">
        <p14:creationId xmlns:p14="http://schemas.microsoft.com/office/powerpoint/2010/main" val="2253562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5">
            <a:extLst>
              <a:ext uri="{FF2B5EF4-FFF2-40B4-BE49-F238E27FC236}">
                <a16:creationId xmlns:a16="http://schemas.microsoft.com/office/drawing/2014/main" id="{FCFE65CA-FF7B-4FE5-9BCF-8375E65F0AB9}"/>
              </a:ext>
            </a:extLst>
          </p:cNvPr>
          <p:cNvSpPr>
            <a:spLocks noGrp="1"/>
          </p:cNvSpPr>
          <p:nvPr>
            <p:ph type="sldNum" sz="quarter" idx="10"/>
          </p:nvPr>
        </p:nvSpPr>
        <p:spPr>
          <a:ln/>
        </p:spPr>
        <p:txBody>
          <a:bodyPr/>
          <a:lstStyle>
            <a:lvl1pPr>
              <a:defRPr/>
            </a:lvl1pPr>
          </a:lstStyle>
          <a:p>
            <a:pPr>
              <a:defRPr/>
            </a:pPr>
            <a:fld id="{C0A3D13F-32FE-499C-B5CD-1FE0A864F479}" type="slidenum">
              <a:rPr lang="en-US" altLang="en-US"/>
              <a:pPr>
                <a:defRPr/>
              </a:pPr>
              <a:t>‹#›</a:t>
            </a:fld>
            <a:endParaRPr lang="en-US" altLang="en-US"/>
          </a:p>
        </p:txBody>
      </p:sp>
    </p:spTree>
    <p:extLst>
      <p:ext uri="{BB962C8B-B14F-4D97-AF65-F5344CB8AC3E}">
        <p14:creationId xmlns:p14="http://schemas.microsoft.com/office/powerpoint/2010/main" val="2134906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268B6EF5-335C-4D4B-BBAD-DC4F468917DC}"/>
              </a:ext>
            </a:extLst>
          </p:cNvPr>
          <p:cNvSpPr>
            <a:spLocks noGrp="1"/>
          </p:cNvSpPr>
          <p:nvPr>
            <p:ph type="sldNum" sz="quarter" idx="10"/>
          </p:nvPr>
        </p:nvSpPr>
        <p:spPr>
          <a:ln/>
        </p:spPr>
        <p:txBody>
          <a:bodyPr/>
          <a:lstStyle>
            <a:lvl1pPr>
              <a:defRPr/>
            </a:lvl1pPr>
          </a:lstStyle>
          <a:p>
            <a:pPr>
              <a:defRPr/>
            </a:pPr>
            <a:fld id="{8298B0B5-2E67-4411-AE17-23204C8A6FD6}" type="slidenum">
              <a:rPr lang="en-US" altLang="en-US"/>
              <a:pPr>
                <a:defRPr/>
              </a:pPr>
              <a:t>‹#›</a:t>
            </a:fld>
            <a:endParaRPr lang="en-US" altLang="en-US"/>
          </a:p>
        </p:txBody>
      </p:sp>
    </p:spTree>
    <p:extLst>
      <p:ext uri="{BB962C8B-B14F-4D97-AF65-F5344CB8AC3E}">
        <p14:creationId xmlns:p14="http://schemas.microsoft.com/office/powerpoint/2010/main" val="418939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5">
            <a:extLst>
              <a:ext uri="{FF2B5EF4-FFF2-40B4-BE49-F238E27FC236}">
                <a16:creationId xmlns:a16="http://schemas.microsoft.com/office/drawing/2014/main" id="{B71FF4D9-6179-4C49-91E0-4080B6A378E9}"/>
              </a:ext>
            </a:extLst>
          </p:cNvPr>
          <p:cNvSpPr>
            <a:spLocks noGrp="1"/>
          </p:cNvSpPr>
          <p:nvPr>
            <p:ph type="sldNum" sz="quarter" idx="10"/>
          </p:nvPr>
        </p:nvSpPr>
        <p:spPr>
          <a:ln/>
        </p:spPr>
        <p:txBody>
          <a:bodyPr/>
          <a:lstStyle>
            <a:lvl1pPr>
              <a:defRPr/>
            </a:lvl1pPr>
          </a:lstStyle>
          <a:p>
            <a:pPr>
              <a:defRPr/>
            </a:pPr>
            <a:fld id="{EB2E4A41-99D0-43D4-98D1-2B84E582C53C}" type="slidenum">
              <a:rPr lang="en-US" altLang="en-US"/>
              <a:pPr>
                <a:defRPr/>
              </a:pPr>
              <a:t>‹#›</a:t>
            </a:fld>
            <a:endParaRPr lang="en-US" altLang="en-US"/>
          </a:p>
        </p:txBody>
      </p:sp>
    </p:spTree>
    <p:extLst>
      <p:ext uri="{BB962C8B-B14F-4D97-AF65-F5344CB8AC3E}">
        <p14:creationId xmlns:p14="http://schemas.microsoft.com/office/powerpoint/2010/main" val="1800337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BAAA9E39-ECA1-437E-9903-616CB6F24361}"/>
              </a:ext>
            </a:extLst>
          </p:cNvPr>
          <p:cNvSpPr>
            <a:spLocks noGrp="1"/>
          </p:cNvSpPr>
          <p:nvPr>
            <p:ph type="sldNum" sz="quarter" idx="10"/>
          </p:nvPr>
        </p:nvSpPr>
        <p:spPr>
          <a:ln/>
        </p:spPr>
        <p:txBody>
          <a:bodyPr/>
          <a:lstStyle>
            <a:lvl1pPr>
              <a:defRPr/>
            </a:lvl1pPr>
          </a:lstStyle>
          <a:p>
            <a:pPr>
              <a:defRPr/>
            </a:pPr>
            <a:fld id="{03E7D75F-5482-49E2-BB1D-EA3F350CAB6D}" type="slidenum">
              <a:rPr lang="en-US" altLang="en-US"/>
              <a:pPr>
                <a:defRPr/>
              </a:pPr>
              <a:t>‹#›</a:t>
            </a:fld>
            <a:endParaRPr lang="en-US" altLang="en-US"/>
          </a:p>
        </p:txBody>
      </p:sp>
    </p:spTree>
    <p:extLst>
      <p:ext uri="{BB962C8B-B14F-4D97-AF65-F5344CB8AC3E}">
        <p14:creationId xmlns:p14="http://schemas.microsoft.com/office/powerpoint/2010/main" val="107533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299C2701-9CF3-4B1C-B1FB-0CC3FC948E28}"/>
              </a:ext>
            </a:extLst>
          </p:cNvPr>
          <p:cNvSpPr>
            <a:spLocks noGrp="1"/>
          </p:cNvSpPr>
          <p:nvPr>
            <p:ph type="sldNum" sz="quarter" idx="10"/>
          </p:nvPr>
        </p:nvSpPr>
        <p:spPr>
          <a:ln/>
        </p:spPr>
        <p:txBody>
          <a:bodyPr/>
          <a:lstStyle>
            <a:lvl1pPr>
              <a:defRPr/>
            </a:lvl1pPr>
          </a:lstStyle>
          <a:p>
            <a:pPr>
              <a:defRPr/>
            </a:pPr>
            <a:fld id="{88658C38-7A31-49BB-9AAC-34AF345521CC}" type="slidenum">
              <a:rPr lang="en-US" altLang="en-US"/>
              <a:pPr>
                <a:defRPr/>
              </a:pPr>
              <a:t>‹#›</a:t>
            </a:fld>
            <a:endParaRPr lang="en-US" altLang="en-US"/>
          </a:p>
        </p:txBody>
      </p:sp>
    </p:spTree>
    <p:extLst>
      <p:ext uri="{BB962C8B-B14F-4D97-AF65-F5344CB8AC3E}">
        <p14:creationId xmlns:p14="http://schemas.microsoft.com/office/powerpoint/2010/main" val="381313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0BAB3924-E1F9-46BD-995D-48FC004F0FF3}"/>
              </a:ext>
            </a:extLst>
          </p:cNvPr>
          <p:cNvSpPr>
            <a:spLocks noGrp="1"/>
          </p:cNvSpPr>
          <p:nvPr>
            <p:ph type="sldNum" sz="quarter" idx="10"/>
          </p:nvPr>
        </p:nvSpPr>
        <p:spPr>
          <a:ln/>
        </p:spPr>
        <p:txBody>
          <a:bodyPr/>
          <a:lstStyle>
            <a:lvl1pPr>
              <a:defRPr/>
            </a:lvl1pPr>
          </a:lstStyle>
          <a:p>
            <a:pPr>
              <a:defRPr/>
            </a:pPr>
            <a:fld id="{B9350D81-6026-4CC0-ACCC-26884C618F3B}" type="slidenum">
              <a:rPr lang="en-US" altLang="en-US"/>
              <a:pPr>
                <a:defRPr/>
              </a:pPr>
              <a:t>‹#›</a:t>
            </a:fld>
            <a:endParaRPr lang="en-US" altLang="en-US"/>
          </a:p>
        </p:txBody>
      </p:sp>
    </p:spTree>
    <p:extLst>
      <p:ext uri="{BB962C8B-B14F-4D97-AF65-F5344CB8AC3E}">
        <p14:creationId xmlns:p14="http://schemas.microsoft.com/office/powerpoint/2010/main" val="23132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9B1F54E7-E2E0-4C14-B650-B5D2A84A67EA}"/>
              </a:ext>
            </a:extLst>
          </p:cNvPr>
          <p:cNvSpPr>
            <a:spLocks noGrp="1"/>
          </p:cNvSpPr>
          <p:nvPr>
            <p:ph type="sldNum" sz="quarter" idx="10"/>
          </p:nvPr>
        </p:nvSpPr>
        <p:spPr>
          <a:ln/>
        </p:spPr>
        <p:txBody>
          <a:bodyPr/>
          <a:lstStyle>
            <a:lvl1pPr>
              <a:defRPr/>
            </a:lvl1pPr>
          </a:lstStyle>
          <a:p>
            <a:pPr>
              <a:defRPr/>
            </a:pPr>
            <a:fld id="{0BB58858-1040-45DD-8EFC-50E083CE3617}" type="slidenum">
              <a:rPr lang="en-US" altLang="en-US"/>
              <a:pPr>
                <a:defRPr/>
              </a:pPr>
              <a:t>‹#›</a:t>
            </a:fld>
            <a:endParaRPr lang="en-US" altLang="en-US"/>
          </a:p>
        </p:txBody>
      </p:sp>
    </p:spTree>
    <p:extLst>
      <p:ext uri="{BB962C8B-B14F-4D97-AF65-F5344CB8AC3E}">
        <p14:creationId xmlns:p14="http://schemas.microsoft.com/office/powerpoint/2010/main" val="2969736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Rectangle 16">
            <a:extLst>
              <a:ext uri="{FF2B5EF4-FFF2-40B4-BE49-F238E27FC236}">
                <a16:creationId xmlns:a16="http://schemas.microsoft.com/office/drawing/2014/main" id="{914FFF72-C064-4750-80F7-10BBC07EE0B4}"/>
              </a:ext>
            </a:extLst>
          </p:cNvPr>
          <p:cNvSpPr>
            <a:spLocks noGrp="1"/>
          </p:cNvSpPr>
          <p:nvPr>
            <p:ph type="sldNum" sz="quarter" idx="10"/>
          </p:nvPr>
        </p:nvSpPr>
        <p:spPr>
          <a:ln/>
        </p:spPr>
        <p:txBody>
          <a:bodyPr/>
          <a:lstStyle>
            <a:lvl1pPr>
              <a:defRPr/>
            </a:lvl1pPr>
          </a:lstStyle>
          <a:p>
            <a:pPr>
              <a:defRPr/>
            </a:pPr>
            <a:fld id="{62837C85-B447-46F1-8D2A-5A7C659365BC}" type="slidenum">
              <a:rPr lang="en-US" altLang="en-US"/>
              <a:pPr>
                <a:defRPr/>
              </a:pPr>
              <a:t>‹#›</a:t>
            </a:fld>
            <a:endParaRPr lang="en-US" altLang="en-US"/>
          </a:p>
        </p:txBody>
      </p:sp>
    </p:spTree>
    <p:extLst>
      <p:ext uri="{BB962C8B-B14F-4D97-AF65-F5344CB8AC3E}">
        <p14:creationId xmlns:p14="http://schemas.microsoft.com/office/powerpoint/2010/main" val="3154349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6">
            <a:extLst>
              <a:ext uri="{FF2B5EF4-FFF2-40B4-BE49-F238E27FC236}">
                <a16:creationId xmlns:a16="http://schemas.microsoft.com/office/drawing/2014/main" id="{05A0B436-D6CD-42B7-A997-A1D51CB5D3E1}"/>
              </a:ext>
            </a:extLst>
          </p:cNvPr>
          <p:cNvSpPr>
            <a:spLocks noGrp="1"/>
          </p:cNvSpPr>
          <p:nvPr>
            <p:ph type="sldNum" sz="quarter" idx="10"/>
          </p:nvPr>
        </p:nvSpPr>
        <p:spPr>
          <a:ln/>
        </p:spPr>
        <p:txBody>
          <a:bodyPr/>
          <a:lstStyle>
            <a:lvl1pPr>
              <a:defRPr/>
            </a:lvl1pPr>
          </a:lstStyle>
          <a:p>
            <a:pPr>
              <a:defRPr/>
            </a:pPr>
            <a:fld id="{0F8B2BBF-1585-4F5A-A074-5C8639877CD7}" type="slidenum">
              <a:rPr lang="en-US" altLang="en-US"/>
              <a:pPr>
                <a:defRPr/>
              </a:pPr>
              <a:t>‹#›</a:t>
            </a:fld>
            <a:endParaRPr lang="en-US" altLang="en-US"/>
          </a:p>
        </p:txBody>
      </p:sp>
    </p:spTree>
    <p:extLst>
      <p:ext uri="{BB962C8B-B14F-4D97-AF65-F5344CB8AC3E}">
        <p14:creationId xmlns:p14="http://schemas.microsoft.com/office/powerpoint/2010/main" val="1628453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6">
            <a:extLst>
              <a:ext uri="{FF2B5EF4-FFF2-40B4-BE49-F238E27FC236}">
                <a16:creationId xmlns:a16="http://schemas.microsoft.com/office/drawing/2014/main" id="{F82C3E71-7A74-4185-BBF1-C4F6C4AACFCD}"/>
              </a:ext>
            </a:extLst>
          </p:cNvPr>
          <p:cNvSpPr>
            <a:spLocks noGrp="1"/>
          </p:cNvSpPr>
          <p:nvPr>
            <p:ph type="sldNum" sz="quarter" idx="10"/>
          </p:nvPr>
        </p:nvSpPr>
        <p:spPr>
          <a:ln/>
        </p:spPr>
        <p:txBody>
          <a:bodyPr/>
          <a:lstStyle>
            <a:lvl1pPr>
              <a:defRPr/>
            </a:lvl1pPr>
          </a:lstStyle>
          <a:p>
            <a:pPr>
              <a:defRPr/>
            </a:pPr>
            <a:fld id="{8B7ED08C-9B4C-4195-B0A6-927FFFBC412A}" type="slidenum">
              <a:rPr lang="en-US" altLang="en-US"/>
              <a:pPr>
                <a:defRPr/>
              </a:pPr>
              <a:t>‹#›</a:t>
            </a:fld>
            <a:endParaRPr lang="en-US" altLang="en-US" dirty="0"/>
          </a:p>
        </p:txBody>
      </p:sp>
    </p:spTree>
    <p:extLst>
      <p:ext uri="{BB962C8B-B14F-4D97-AF65-F5344CB8AC3E}">
        <p14:creationId xmlns:p14="http://schemas.microsoft.com/office/powerpoint/2010/main" val="3182717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675063" y="4344988"/>
            <a:ext cx="2667000" cy="60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494463" y="4344988"/>
            <a:ext cx="2667000" cy="60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6">
            <a:extLst>
              <a:ext uri="{FF2B5EF4-FFF2-40B4-BE49-F238E27FC236}">
                <a16:creationId xmlns:a16="http://schemas.microsoft.com/office/drawing/2014/main" id="{9D9D3459-FFBA-42E4-A826-7B93DA1B0741}"/>
              </a:ext>
            </a:extLst>
          </p:cNvPr>
          <p:cNvSpPr>
            <a:spLocks noGrp="1"/>
          </p:cNvSpPr>
          <p:nvPr>
            <p:ph type="sldNum" sz="quarter" idx="10"/>
          </p:nvPr>
        </p:nvSpPr>
        <p:spPr>
          <a:ln/>
        </p:spPr>
        <p:txBody>
          <a:bodyPr/>
          <a:lstStyle>
            <a:lvl1pPr>
              <a:defRPr/>
            </a:lvl1pPr>
          </a:lstStyle>
          <a:p>
            <a:pPr>
              <a:defRPr/>
            </a:pPr>
            <a:fld id="{A7E9798C-F751-44CE-8F27-859B66C4C677}" type="slidenum">
              <a:rPr lang="en-US" altLang="en-US"/>
              <a:pPr>
                <a:defRPr/>
              </a:pPr>
              <a:t>‹#›</a:t>
            </a:fld>
            <a:endParaRPr lang="en-US" altLang="en-US"/>
          </a:p>
        </p:txBody>
      </p:sp>
    </p:spTree>
    <p:extLst>
      <p:ext uri="{BB962C8B-B14F-4D97-AF65-F5344CB8AC3E}">
        <p14:creationId xmlns:p14="http://schemas.microsoft.com/office/powerpoint/2010/main" val="3847688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6">
            <a:extLst>
              <a:ext uri="{FF2B5EF4-FFF2-40B4-BE49-F238E27FC236}">
                <a16:creationId xmlns:a16="http://schemas.microsoft.com/office/drawing/2014/main" id="{92D04E69-7A75-4183-AD69-356D7C081F6B}"/>
              </a:ext>
            </a:extLst>
          </p:cNvPr>
          <p:cNvSpPr>
            <a:spLocks noGrp="1"/>
          </p:cNvSpPr>
          <p:nvPr>
            <p:ph type="sldNum" sz="quarter" idx="10"/>
          </p:nvPr>
        </p:nvSpPr>
        <p:spPr>
          <a:ln/>
        </p:spPr>
        <p:txBody>
          <a:bodyPr/>
          <a:lstStyle>
            <a:lvl1pPr>
              <a:defRPr/>
            </a:lvl1pPr>
          </a:lstStyle>
          <a:p>
            <a:pPr>
              <a:defRPr/>
            </a:pPr>
            <a:fld id="{E5E54A9F-22D0-4289-B3B0-590B05631D19}" type="slidenum">
              <a:rPr lang="en-US" altLang="en-US"/>
              <a:pPr>
                <a:defRPr/>
              </a:pPr>
              <a:t>‹#›</a:t>
            </a:fld>
            <a:endParaRPr lang="en-US" altLang="en-US"/>
          </a:p>
        </p:txBody>
      </p:sp>
    </p:spTree>
    <p:extLst>
      <p:ext uri="{BB962C8B-B14F-4D97-AF65-F5344CB8AC3E}">
        <p14:creationId xmlns:p14="http://schemas.microsoft.com/office/powerpoint/2010/main" val="3685170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6">
            <a:extLst>
              <a:ext uri="{FF2B5EF4-FFF2-40B4-BE49-F238E27FC236}">
                <a16:creationId xmlns:a16="http://schemas.microsoft.com/office/drawing/2014/main" id="{ED1435A8-32F7-49C1-A9EA-B3C0CD2602F8}"/>
              </a:ext>
            </a:extLst>
          </p:cNvPr>
          <p:cNvSpPr>
            <a:spLocks noGrp="1"/>
          </p:cNvSpPr>
          <p:nvPr>
            <p:ph type="sldNum" sz="quarter" idx="10"/>
          </p:nvPr>
        </p:nvSpPr>
        <p:spPr>
          <a:ln/>
        </p:spPr>
        <p:txBody>
          <a:bodyPr/>
          <a:lstStyle>
            <a:lvl1pPr>
              <a:defRPr/>
            </a:lvl1pPr>
          </a:lstStyle>
          <a:p>
            <a:pPr>
              <a:defRPr/>
            </a:pPr>
            <a:fld id="{41C24F7D-1A1D-48DF-A74A-3003ADA6BDD2}" type="slidenum">
              <a:rPr lang="en-US" altLang="en-US"/>
              <a:pPr>
                <a:defRPr/>
              </a:pPr>
              <a:t>‹#›</a:t>
            </a:fld>
            <a:endParaRPr lang="en-US" altLang="en-US"/>
          </a:p>
        </p:txBody>
      </p:sp>
    </p:spTree>
    <p:extLst>
      <p:ext uri="{BB962C8B-B14F-4D97-AF65-F5344CB8AC3E}">
        <p14:creationId xmlns:p14="http://schemas.microsoft.com/office/powerpoint/2010/main" val="102603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573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573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5">
            <a:extLst>
              <a:ext uri="{FF2B5EF4-FFF2-40B4-BE49-F238E27FC236}">
                <a16:creationId xmlns:a16="http://schemas.microsoft.com/office/drawing/2014/main" id="{474E42CA-B4D8-4116-A699-E7B6CC4EF997}"/>
              </a:ext>
            </a:extLst>
          </p:cNvPr>
          <p:cNvSpPr>
            <a:spLocks noGrp="1"/>
          </p:cNvSpPr>
          <p:nvPr>
            <p:ph type="sldNum" sz="quarter" idx="10"/>
          </p:nvPr>
        </p:nvSpPr>
        <p:spPr>
          <a:ln/>
        </p:spPr>
        <p:txBody>
          <a:bodyPr/>
          <a:lstStyle>
            <a:lvl1pPr>
              <a:defRPr/>
            </a:lvl1pPr>
          </a:lstStyle>
          <a:p>
            <a:pPr>
              <a:defRPr/>
            </a:pPr>
            <a:fld id="{F845B64D-AE58-4C87-99ED-A02313F2FB2E}" type="slidenum">
              <a:rPr lang="en-US" altLang="en-US"/>
              <a:pPr>
                <a:defRPr/>
              </a:pPr>
              <a:t>‹#›</a:t>
            </a:fld>
            <a:endParaRPr lang="en-US" altLang="en-US"/>
          </a:p>
        </p:txBody>
      </p:sp>
    </p:spTree>
    <p:extLst>
      <p:ext uri="{BB962C8B-B14F-4D97-AF65-F5344CB8AC3E}">
        <p14:creationId xmlns:p14="http://schemas.microsoft.com/office/powerpoint/2010/main" val="4211471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8C34395E-5A55-49AB-88E4-A51BD5C08FD3}"/>
              </a:ext>
            </a:extLst>
          </p:cNvPr>
          <p:cNvSpPr>
            <a:spLocks noGrp="1"/>
          </p:cNvSpPr>
          <p:nvPr>
            <p:ph type="sldNum" sz="quarter" idx="10"/>
          </p:nvPr>
        </p:nvSpPr>
        <p:spPr>
          <a:ln/>
        </p:spPr>
        <p:txBody>
          <a:bodyPr/>
          <a:lstStyle>
            <a:lvl1pPr>
              <a:defRPr/>
            </a:lvl1pPr>
          </a:lstStyle>
          <a:p>
            <a:pPr>
              <a:defRPr/>
            </a:pPr>
            <a:fld id="{012F903F-147A-45F9-9A54-60DB5C0EA4C7}" type="slidenum">
              <a:rPr lang="en-US" altLang="en-US"/>
              <a:pPr>
                <a:defRPr/>
              </a:pPr>
              <a:t>‹#›</a:t>
            </a:fld>
            <a:endParaRPr lang="en-US" altLang="en-US"/>
          </a:p>
        </p:txBody>
      </p:sp>
    </p:spTree>
    <p:extLst>
      <p:ext uri="{BB962C8B-B14F-4D97-AF65-F5344CB8AC3E}">
        <p14:creationId xmlns:p14="http://schemas.microsoft.com/office/powerpoint/2010/main" val="1935400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a:extLst>
              <a:ext uri="{FF2B5EF4-FFF2-40B4-BE49-F238E27FC236}">
                <a16:creationId xmlns:a16="http://schemas.microsoft.com/office/drawing/2014/main" id="{0B8FBC90-D953-4779-BB31-94E7B2445BF7}"/>
              </a:ext>
            </a:extLst>
          </p:cNvPr>
          <p:cNvSpPr>
            <a:spLocks noGrp="1"/>
          </p:cNvSpPr>
          <p:nvPr>
            <p:ph type="sldNum" sz="quarter" idx="10"/>
          </p:nvPr>
        </p:nvSpPr>
        <p:spPr>
          <a:ln/>
        </p:spPr>
        <p:txBody>
          <a:bodyPr/>
          <a:lstStyle>
            <a:lvl1pPr>
              <a:defRPr/>
            </a:lvl1pPr>
          </a:lstStyle>
          <a:p>
            <a:pPr>
              <a:defRPr/>
            </a:pPr>
            <a:fld id="{EB63F5BB-C09B-4785-90D6-10ECDA2BA985}" type="slidenum">
              <a:rPr lang="en-US" altLang="en-US"/>
              <a:pPr>
                <a:defRPr/>
              </a:pPr>
              <a:t>‹#›</a:t>
            </a:fld>
            <a:endParaRPr lang="en-US" altLang="en-US"/>
          </a:p>
        </p:txBody>
      </p:sp>
    </p:spTree>
    <p:extLst>
      <p:ext uri="{BB962C8B-B14F-4D97-AF65-F5344CB8AC3E}">
        <p14:creationId xmlns:p14="http://schemas.microsoft.com/office/powerpoint/2010/main" val="3767357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a:extLst>
              <a:ext uri="{FF2B5EF4-FFF2-40B4-BE49-F238E27FC236}">
                <a16:creationId xmlns:a16="http://schemas.microsoft.com/office/drawing/2014/main" id="{1583C8AA-FEE1-4050-A800-DB3A6F29F45C}"/>
              </a:ext>
            </a:extLst>
          </p:cNvPr>
          <p:cNvSpPr>
            <a:spLocks noGrp="1"/>
          </p:cNvSpPr>
          <p:nvPr>
            <p:ph type="sldNum" sz="quarter" idx="10"/>
          </p:nvPr>
        </p:nvSpPr>
        <p:spPr>
          <a:ln/>
        </p:spPr>
        <p:txBody>
          <a:bodyPr/>
          <a:lstStyle>
            <a:lvl1pPr>
              <a:defRPr/>
            </a:lvl1pPr>
          </a:lstStyle>
          <a:p>
            <a:pPr>
              <a:defRPr/>
            </a:pPr>
            <a:fld id="{DF7304E7-4C88-43C9-BF6D-2FCCC3BCD72C}" type="slidenum">
              <a:rPr lang="en-US" altLang="en-US"/>
              <a:pPr>
                <a:defRPr/>
              </a:pPr>
              <a:t>‹#›</a:t>
            </a:fld>
            <a:endParaRPr lang="en-US" altLang="en-US"/>
          </a:p>
        </p:txBody>
      </p:sp>
    </p:spTree>
    <p:extLst>
      <p:ext uri="{BB962C8B-B14F-4D97-AF65-F5344CB8AC3E}">
        <p14:creationId xmlns:p14="http://schemas.microsoft.com/office/powerpoint/2010/main" val="3302085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6">
            <a:extLst>
              <a:ext uri="{FF2B5EF4-FFF2-40B4-BE49-F238E27FC236}">
                <a16:creationId xmlns:a16="http://schemas.microsoft.com/office/drawing/2014/main" id="{E66FB443-2468-4611-8D19-2733C70E649F}"/>
              </a:ext>
            </a:extLst>
          </p:cNvPr>
          <p:cNvSpPr>
            <a:spLocks noGrp="1"/>
          </p:cNvSpPr>
          <p:nvPr>
            <p:ph type="sldNum" sz="quarter" idx="10"/>
          </p:nvPr>
        </p:nvSpPr>
        <p:spPr>
          <a:ln/>
        </p:spPr>
        <p:txBody>
          <a:bodyPr/>
          <a:lstStyle>
            <a:lvl1pPr>
              <a:defRPr/>
            </a:lvl1pPr>
          </a:lstStyle>
          <a:p>
            <a:pPr>
              <a:defRPr/>
            </a:pPr>
            <a:fld id="{B2FA27D1-6AAE-4903-BA3B-BF029F9CB828}" type="slidenum">
              <a:rPr lang="en-US" altLang="en-US"/>
              <a:pPr>
                <a:defRPr/>
              </a:pPr>
              <a:t>‹#›</a:t>
            </a:fld>
            <a:endParaRPr lang="en-US" altLang="en-US"/>
          </a:p>
        </p:txBody>
      </p:sp>
    </p:spTree>
    <p:extLst>
      <p:ext uri="{BB962C8B-B14F-4D97-AF65-F5344CB8AC3E}">
        <p14:creationId xmlns:p14="http://schemas.microsoft.com/office/powerpoint/2010/main" val="1121534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439988"/>
            <a:ext cx="2628900" cy="25066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2439988"/>
            <a:ext cx="7734300" cy="25066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6">
            <a:extLst>
              <a:ext uri="{FF2B5EF4-FFF2-40B4-BE49-F238E27FC236}">
                <a16:creationId xmlns:a16="http://schemas.microsoft.com/office/drawing/2014/main" id="{533018CE-D9A6-425C-AB9B-F10B95F43CBE}"/>
              </a:ext>
            </a:extLst>
          </p:cNvPr>
          <p:cNvSpPr>
            <a:spLocks noGrp="1"/>
          </p:cNvSpPr>
          <p:nvPr>
            <p:ph type="sldNum" sz="quarter" idx="10"/>
          </p:nvPr>
        </p:nvSpPr>
        <p:spPr>
          <a:ln/>
        </p:spPr>
        <p:txBody>
          <a:bodyPr/>
          <a:lstStyle>
            <a:lvl1pPr>
              <a:defRPr/>
            </a:lvl1pPr>
          </a:lstStyle>
          <a:p>
            <a:pPr>
              <a:defRPr/>
            </a:pPr>
            <a:fld id="{E40D1FF2-4E19-4BA3-8B46-EA163304B0DD}" type="slidenum">
              <a:rPr lang="en-US" altLang="en-US"/>
              <a:pPr>
                <a:defRPr/>
              </a:pPr>
              <a:t>‹#›</a:t>
            </a:fld>
            <a:endParaRPr lang="en-US" altLang="en-US"/>
          </a:p>
        </p:txBody>
      </p:sp>
    </p:spTree>
    <p:extLst>
      <p:ext uri="{BB962C8B-B14F-4D97-AF65-F5344CB8AC3E}">
        <p14:creationId xmlns:p14="http://schemas.microsoft.com/office/powerpoint/2010/main" val="582167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Rectangle 15">
            <a:extLst>
              <a:ext uri="{FF2B5EF4-FFF2-40B4-BE49-F238E27FC236}">
                <a16:creationId xmlns:a16="http://schemas.microsoft.com/office/drawing/2014/main" id="{92B60F67-DB17-4A13-8818-E29E866B2DA3}"/>
              </a:ext>
            </a:extLst>
          </p:cNvPr>
          <p:cNvSpPr>
            <a:spLocks noGrp="1"/>
          </p:cNvSpPr>
          <p:nvPr>
            <p:ph type="sldNum" sz="quarter" idx="10"/>
          </p:nvPr>
        </p:nvSpPr>
        <p:spPr>
          <a:ln/>
        </p:spPr>
        <p:txBody>
          <a:bodyPr/>
          <a:lstStyle>
            <a:lvl1pPr>
              <a:defRPr/>
            </a:lvl1pPr>
          </a:lstStyle>
          <a:p>
            <a:pPr>
              <a:defRPr/>
            </a:pPr>
            <a:fld id="{AA14ECC1-9413-495A-B9B0-251365EB67DE}" type="slidenum">
              <a:rPr lang="en-US" altLang="en-US"/>
              <a:pPr>
                <a:defRPr/>
              </a:pPr>
              <a:t>‹#›</a:t>
            </a:fld>
            <a:endParaRPr lang="en-US" altLang="en-US"/>
          </a:p>
        </p:txBody>
      </p:sp>
    </p:spTree>
    <p:extLst>
      <p:ext uri="{BB962C8B-B14F-4D97-AF65-F5344CB8AC3E}">
        <p14:creationId xmlns:p14="http://schemas.microsoft.com/office/powerpoint/2010/main" val="1307319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5A40758B-3EC8-42C9-9FF0-7D689EBBE408}"/>
              </a:ext>
            </a:extLst>
          </p:cNvPr>
          <p:cNvSpPr>
            <a:spLocks noGrp="1"/>
          </p:cNvSpPr>
          <p:nvPr>
            <p:ph type="sldNum" sz="quarter" idx="10"/>
          </p:nvPr>
        </p:nvSpPr>
        <p:spPr>
          <a:ln/>
        </p:spPr>
        <p:txBody>
          <a:bodyPr/>
          <a:lstStyle>
            <a:lvl1pPr>
              <a:defRPr/>
            </a:lvl1pPr>
          </a:lstStyle>
          <a:p>
            <a:pPr>
              <a:defRPr/>
            </a:pPr>
            <a:fld id="{129D9D7F-083B-4534-8E85-E1DF035E6E90}" type="slidenum">
              <a:rPr lang="en-US" altLang="en-US"/>
              <a:pPr>
                <a:defRPr/>
              </a:pPr>
              <a:t>‹#›</a:t>
            </a:fld>
            <a:endParaRPr lang="en-US" altLang="en-US"/>
          </a:p>
        </p:txBody>
      </p:sp>
    </p:spTree>
    <p:extLst>
      <p:ext uri="{BB962C8B-B14F-4D97-AF65-F5344CB8AC3E}">
        <p14:creationId xmlns:p14="http://schemas.microsoft.com/office/powerpoint/2010/main" val="2817574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5">
            <a:extLst>
              <a:ext uri="{FF2B5EF4-FFF2-40B4-BE49-F238E27FC236}">
                <a16:creationId xmlns:a16="http://schemas.microsoft.com/office/drawing/2014/main" id="{2D0D2D2F-AE73-4E41-BC4D-991F0C2D1292}"/>
              </a:ext>
            </a:extLst>
          </p:cNvPr>
          <p:cNvSpPr>
            <a:spLocks noGrp="1"/>
          </p:cNvSpPr>
          <p:nvPr>
            <p:ph type="sldNum" sz="quarter" idx="10"/>
          </p:nvPr>
        </p:nvSpPr>
        <p:spPr>
          <a:ln/>
        </p:spPr>
        <p:txBody>
          <a:bodyPr/>
          <a:lstStyle>
            <a:lvl1pPr>
              <a:defRPr/>
            </a:lvl1pPr>
          </a:lstStyle>
          <a:p>
            <a:pPr>
              <a:defRPr/>
            </a:pPr>
            <a:fld id="{0F36DA11-A0A3-4661-9AA9-3C677FFA44A6}" type="slidenum">
              <a:rPr lang="en-US" altLang="en-US"/>
              <a:pPr>
                <a:defRPr/>
              </a:pPr>
              <a:t>‹#›</a:t>
            </a:fld>
            <a:endParaRPr lang="en-US" altLang="en-US"/>
          </a:p>
        </p:txBody>
      </p:sp>
    </p:spTree>
    <p:extLst>
      <p:ext uri="{BB962C8B-B14F-4D97-AF65-F5344CB8AC3E}">
        <p14:creationId xmlns:p14="http://schemas.microsoft.com/office/powerpoint/2010/main" val="2389596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1850" y="4589463"/>
            <a:ext cx="5181600" cy="149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65850" y="4589463"/>
            <a:ext cx="5181600" cy="149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5">
            <a:extLst>
              <a:ext uri="{FF2B5EF4-FFF2-40B4-BE49-F238E27FC236}">
                <a16:creationId xmlns:a16="http://schemas.microsoft.com/office/drawing/2014/main" id="{E829E9D5-3B3B-4A37-B7C7-C5AE6194047B}"/>
              </a:ext>
            </a:extLst>
          </p:cNvPr>
          <p:cNvSpPr>
            <a:spLocks noGrp="1"/>
          </p:cNvSpPr>
          <p:nvPr>
            <p:ph type="sldNum" sz="quarter" idx="10"/>
          </p:nvPr>
        </p:nvSpPr>
        <p:spPr>
          <a:ln/>
        </p:spPr>
        <p:txBody>
          <a:bodyPr/>
          <a:lstStyle>
            <a:lvl1pPr>
              <a:defRPr/>
            </a:lvl1pPr>
          </a:lstStyle>
          <a:p>
            <a:pPr>
              <a:defRPr/>
            </a:pPr>
            <a:fld id="{D019242F-214D-4A67-921D-3E8C42DC2D92}" type="slidenum">
              <a:rPr lang="en-US" altLang="en-US"/>
              <a:pPr>
                <a:defRPr/>
              </a:pPr>
              <a:t>‹#›</a:t>
            </a:fld>
            <a:endParaRPr lang="en-US" altLang="en-US"/>
          </a:p>
        </p:txBody>
      </p:sp>
    </p:spTree>
    <p:extLst>
      <p:ext uri="{BB962C8B-B14F-4D97-AF65-F5344CB8AC3E}">
        <p14:creationId xmlns:p14="http://schemas.microsoft.com/office/powerpoint/2010/main" val="4087765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5">
            <a:extLst>
              <a:ext uri="{FF2B5EF4-FFF2-40B4-BE49-F238E27FC236}">
                <a16:creationId xmlns:a16="http://schemas.microsoft.com/office/drawing/2014/main" id="{94EA6E35-CCB8-493D-93FC-E5B2AFE48968}"/>
              </a:ext>
            </a:extLst>
          </p:cNvPr>
          <p:cNvSpPr>
            <a:spLocks noGrp="1"/>
          </p:cNvSpPr>
          <p:nvPr>
            <p:ph type="sldNum" sz="quarter" idx="10"/>
          </p:nvPr>
        </p:nvSpPr>
        <p:spPr>
          <a:ln/>
        </p:spPr>
        <p:txBody>
          <a:bodyPr/>
          <a:lstStyle>
            <a:lvl1pPr>
              <a:defRPr/>
            </a:lvl1pPr>
          </a:lstStyle>
          <a:p>
            <a:pPr>
              <a:defRPr/>
            </a:pPr>
            <a:fld id="{EF77F2FE-EDB3-4F0E-A1AF-23A405F51ACA}" type="slidenum">
              <a:rPr lang="en-US" altLang="en-US"/>
              <a:pPr>
                <a:defRPr/>
              </a:pPr>
              <a:t>‹#›</a:t>
            </a:fld>
            <a:endParaRPr lang="en-US" altLang="en-US"/>
          </a:p>
        </p:txBody>
      </p:sp>
    </p:spTree>
    <p:extLst>
      <p:ext uri="{BB962C8B-B14F-4D97-AF65-F5344CB8AC3E}">
        <p14:creationId xmlns:p14="http://schemas.microsoft.com/office/powerpoint/2010/main" val="404059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5">
            <a:extLst>
              <a:ext uri="{FF2B5EF4-FFF2-40B4-BE49-F238E27FC236}">
                <a16:creationId xmlns:a16="http://schemas.microsoft.com/office/drawing/2014/main" id="{D0298811-A147-4489-8A6B-56817C6E7FA8}"/>
              </a:ext>
            </a:extLst>
          </p:cNvPr>
          <p:cNvSpPr>
            <a:spLocks noGrp="1"/>
          </p:cNvSpPr>
          <p:nvPr>
            <p:ph type="sldNum" sz="quarter" idx="10"/>
          </p:nvPr>
        </p:nvSpPr>
        <p:spPr>
          <a:ln/>
        </p:spPr>
        <p:txBody>
          <a:bodyPr/>
          <a:lstStyle>
            <a:lvl1pPr>
              <a:defRPr/>
            </a:lvl1pPr>
          </a:lstStyle>
          <a:p>
            <a:pPr>
              <a:defRPr/>
            </a:pPr>
            <a:fld id="{F6EB319F-6760-4EA7-B4A6-1C007789FF6E}" type="slidenum">
              <a:rPr lang="en-US" altLang="en-US"/>
              <a:pPr>
                <a:defRPr/>
              </a:pPr>
              <a:t>‹#›</a:t>
            </a:fld>
            <a:endParaRPr lang="en-US" altLang="en-US"/>
          </a:p>
        </p:txBody>
      </p:sp>
    </p:spTree>
    <p:extLst>
      <p:ext uri="{BB962C8B-B14F-4D97-AF65-F5344CB8AC3E}">
        <p14:creationId xmlns:p14="http://schemas.microsoft.com/office/powerpoint/2010/main" val="81255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5">
            <a:extLst>
              <a:ext uri="{FF2B5EF4-FFF2-40B4-BE49-F238E27FC236}">
                <a16:creationId xmlns:a16="http://schemas.microsoft.com/office/drawing/2014/main" id="{BCBBA6A7-8146-477A-B373-85768B06FBCE}"/>
              </a:ext>
            </a:extLst>
          </p:cNvPr>
          <p:cNvSpPr>
            <a:spLocks noGrp="1"/>
          </p:cNvSpPr>
          <p:nvPr>
            <p:ph type="sldNum" sz="quarter" idx="10"/>
          </p:nvPr>
        </p:nvSpPr>
        <p:spPr>
          <a:ln/>
        </p:spPr>
        <p:txBody>
          <a:bodyPr/>
          <a:lstStyle>
            <a:lvl1pPr>
              <a:defRPr/>
            </a:lvl1pPr>
          </a:lstStyle>
          <a:p>
            <a:pPr>
              <a:defRPr/>
            </a:pPr>
            <a:fld id="{C0448676-92A6-4B4E-BCC2-EBBB2F933B8E}" type="slidenum">
              <a:rPr lang="en-US" altLang="en-US"/>
              <a:pPr>
                <a:defRPr/>
              </a:pPr>
              <a:t>‹#›</a:t>
            </a:fld>
            <a:endParaRPr lang="en-US" altLang="en-US"/>
          </a:p>
        </p:txBody>
      </p:sp>
    </p:spTree>
    <p:extLst>
      <p:ext uri="{BB962C8B-B14F-4D97-AF65-F5344CB8AC3E}">
        <p14:creationId xmlns:p14="http://schemas.microsoft.com/office/powerpoint/2010/main" val="434545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E71C154D-5B27-4B85-B9E4-6DBFFFF48F8C}"/>
              </a:ext>
            </a:extLst>
          </p:cNvPr>
          <p:cNvSpPr>
            <a:spLocks noGrp="1"/>
          </p:cNvSpPr>
          <p:nvPr>
            <p:ph type="sldNum" sz="quarter" idx="10"/>
          </p:nvPr>
        </p:nvSpPr>
        <p:spPr>
          <a:ln/>
        </p:spPr>
        <p:txBody>
          <a:bodyPr/>
          <a:lstStyle>
            <a:lvl1pPr>
              <a:defRPr/>
            </a:lvl1pPr>
          </a:lstStyle>
          <a:p>
            <a:pPr>
              <a:defRPr/>
            </a:pPr>
            <a:fld id="{EC374E9B-0AF4-4A06-8A71-C81B362DEBBB}" type="slidenum">
              <a:rPr lang="en-US" altLang="en-US"/>
              <a:pPr>
                <a:defRPr/>
              </a:pPr>
              <a:t>‹#›</a:t>
            </a:fld>
            <a:endParaRPr lang="en-US" altLang="en-US"/>
          </a:p>
        </p:txBody>
      </p:sp>
    </p:spTree>
    <p:extLst>
      <p:ext uri="{BB962C8B-B14F-4D97-AF65-F5344CB8AC3E}">
        <p14:creationId xmlns:p14="http://schemas.microsoft.com/office/powerpoint/2010/main" val="450357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03FAD895-1557-49D8-A2FA-046C8BAA34AD}"/>
              </a:ext>
            </a:extLst>
          </p:cNvPr>
          <p:cNvSpPr>
            <a:spLocks noGrp="1"/>
          </p:cNvSpPr>
          <p:nvPr>
            <p:ph type="sldNum" sz="quarter" idx="10"/>
          </p:nvPr>
        </p:nvSpPr>
        <p:spPr>
          <a:ln/>
        </p:spPr>
        <p:txBody>
          <a:bodyPr/>
          <a:lstStyle>
            <a:lvl1pPr>
              <a:defRPr/>
            </a:lvl1pPr>
          </a:lstStyle>
          <a:p>
            <a:pPr>
              <a:defRPr/>
            </a:pPr>
            <a:fld id="{8617FC7B-9FB5-4BC3-A47D-EB924DBD90EE}" type="slidenum">
              <a:rPr lang="en-US" altLang="en-US"/>
              <a:pPr>
                <a:defRPr/>
              </a:pPr>
              <a:t>‹#›</a:t>
            </a:fld>
            <a:endParaRPr lang="en-US" altLang="en-US"/>
          </a:p>
        </p:txBody>
      </p:sp>
    </p:spTree>
    <p:extLst>
      <p:ext uri="{BB962C8B-B14F-4D97-AF65-F5344CB8AC3E}">
        <p14:creationId xmlns:p14="http://schemas.microsoft.com/office/powerpoint/2010/main" val="989732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BCB3F96E-022C-4166-8BC7-12953258F8E6}"/>
              </a:ext>
            </a:extLst>
          </p:cNvPr>
          <p:cNvSpPr>
            <a:spLocks noGrp="1"/>
          </p:cNvSpPr>
          <p:nvPr>
            <p:ph type="sldNum" sz="quarter" idx="10"/>
          </p:nvPr>
        </p:nvSpPr>
        <p:spPr>
          <a:ln/>
        </p:spPr>
        <p:txBody>
          <a:bodyPr/>
          <a:lstStyle>
            <a:lvl1pPr>
              <a:defRPr/>
            </a:lvl1pPr>
          </a:lstStyle>
          <a:p>
            <a:pPr>
              <a:defRPr/>
            </a:pPr>
            <a:fld id="{EF721926-5B31-4A9F-9E59-39C3F3563F4C}" type="slidenum">
              <a:rPr lang="en-US" altLang="en-US"/>
              <a:pPr>
                <a:defRPr/>
              </a:pPr>
              <a:t>‹#›</a:t>
            </a:fld>
            <a:endParaRPr lang="en-US" altLang="en-US"/>
          </a:p>
        </p:txBody>
      </p:sp>
    </p:spTree>
    <p:extLst>
      <p:ext uri="{BB962C8B-B14F-4D97-AF65-F5344CB8AC3E}">
        <p14:creationId xmlns:p14="http://schemas.microsoft.com/office/powerpoint/2010/main" val="75597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2C03BDAB-0BFF-48BD-92AA-3F0B7D908C90}"/>
              </a:ext>
            </a:extLst>
          </p:cNvPr>
          <p:cNvSpPr>
            <a:spLocks noGrp="1"/>
          </p:cNvSpPr>
          <p:nvPr>
            <p:ph type="sldNum" sz="quarter" idx="10"/>
          </p:nvPr>
        </p:nvSpPr>
        <p:spPr>
          <a:ln/>
        </p:spPr>
        <p:txBody>
          <a:bodyPr/>
          <a:lstStyle>
            <a:lvl1pPr>
              <a:defRPr/>
            </a:lvl1pPr>
          </a:lstStyle>
          <a:p>
            <a:pPr>
              <a:defRPr/>
            </a:pPr>
            <a:fld id="{C820B674-9E75-4023-AF7B-5B99A1AE05A9}" type="slidenum">
              <a:rPr lang="en-US" altLang="en-US"/>
              <a:pPr>
                <a:defRPr/>
              </a:pPr>
              <a:t>‹#›</a:t>
            </a:fld>
            <a:endParaRPr lang="en-US" altLang="en-US"/>
          </a:p>
        </p:txBody>
      </p:sp>
    </p:spTree>
    <p:extLst>
      <p:ext uri="{BB962C8B-B14F-4D97-AF65-F5344CB8AC3E}">
        <p14:creationId xmlns:p14="http://schemas.microsoft.com/office/powerpoint/2010/main" val="3074497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8550" y="2151063"/>
            <a:ext cx="2628900" cy="3937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1850" y="2151063"/>
            <a:ext cx="7734300" cy="3937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5">
            <a:extLst>
              <a:ext uri="{FF2B5EF4-FFF2-40B4-BE49-F238E27FC236}">
                <a16:creationId xmlns:a16="http://schemas.microsoft.com/office/drawing/2014/main" id="{FFEB679E-62AE-4B31-96B1-E775AC3C8606}"/>
              </a:ext>
            </a:extLst>
          </p:cNvPr>
          <p:cNvSpPr>
            <a:spLocks noGrp="1"/>
          </p:cNvSpPr>
          <p:nvPr>
            <p:ph type="sldNum" sz="quarter" idx="10"/>
          </p:nvPr>
        </p:nvSpPr>
        <p:spPr>
          <a:ln/>
        </p:spPr>
        <p:txBody>
          <a:bodyPr/>
          <a:lstStyle>
            <a:lvl1pPr>
              <a:defRPr/>
            </a:lvl1pPr>
          </a:lstStyle>
          <a:p>
            <a:pPr>
              <a:defRPr/>
            </a:pPr>
            <a:fld id="{8B568B3D-23B7-48F8-B4FF-FE7CA1C39BFF}" type="slidenum">
              <a:rPr lang="en-US" altLang="en-US"/>
              <a:pPr>
                <a:defRPr/>
              </a:pPr>
              <a:t>‹#›</a:t>
            </a:fld>
            <a:endParaRPr lang="en-US" altLang="en-US"/>
          </a:p>
        </p:txBody>
      </p:sp>
    </p:spTree>
    <p:extLst>
      <p:ext uri="{BB962C8B-B14F-4D97-AF65-F5344CB8AC3E}">
        <p14:creationId xmlns:p14="http://schemas.microsoft.com/office/powerpoint/2010/main" val="409562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5">
            <a:extLst>
              <a:ext uri="{FF2B5EF4-FFF2-40B4-BE49-F238E27FC236}">
                <a16:creationId xmlns:a16="http://schemas.microsoft.com/office/drawing/2014/main" id="{DBA0DF72-73B1-4808-BBC9-EFCAF9DB185D}"/>
              </a:ext>
            </a:extLst>
          </p:cNvPr>
          <p:cNvSpPr>
            <a:spLocks noGrp="1"/>
          </p:cNvSpPr>
          <p:nvPr>
            <p:ph type="sldNum" sz="quarter" idx="10"/>
          </p:nvPr>
        </p:nvSpPr>
        <p:spPr>
          <a:ln/>
        </p:spPr>
        <p:txBody>
          <a:bodyPr/>
          <a:lstStyle>
            <a:lvl1pPr>
              <a:defRPr/>
            </a:lvl1pPr>
          </a:lstStyle>
          <a:p>
            <a:pPr>
              <a:defRPr/>
            </a:pPr>
            <a:fld id="{D7B44FF0-F35D-4E9C-983A-EB0092B03DC5}" type="slidenum">
              <a:rPr lang="en-US" altLang="en-US"/>
              <a:pPr>
                <a:defRPr/>
              </a:pPr>
              <a:t>‹#›</a:t>
            </a:fld>
            <a:endParaRPr lang="en-US" altLang="en-US"/>
          </a:p>
        </p:txBody>
      </p:sp>
    </p:spTree>
    <p:extLst>
      <p:ext uri="{BB962C8B-B14F-4D97-AF65-F5344CB8AC3E}">
        <p14:creationId xmlns:p14="http://schemas.microsoft.com/office/powerpoint/2010/main" val="392694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7EE09487-116B-4F1F-A195-0E9C1A481C35}"/>
              </a:ext>
            </a:extLst>
          </p:cNvPr>
          <p:cNvSpPr>
            <a:spLocks noGrp="1"/>
          </p:cNvSpPr>
          <p:nvPr>
            <p:ph type="sldNum" sz="quarter" idx="10"/>
          </p:nvPr>
        </p:nvSpPr>
        <p:spPr>
          <a:ln/>
        </p:spPr>
        <p:txBody>
          <a:bodyPr/>
          <a:lstStyle>
            <a:lvl1pPr>
              <a:defRPr/>
            </a:lvl1pPr>
          </a:lstStyle>
          <a:p>
            <a:pPr>
              <a:defRPr/>
            </a:pPr>
            <a:fld id="{E873B341-BF78-4D6B-98C9-B690562732C8}" type="slidenum">
              <a:rPr lang="en-US" altLang="en-US"/>
              <a:pPr>
                <a:defRPr/>
              </a:pPr>
              <a:t>‹#›</a:t>
            </a:fld>
            <a:endParaRPr lang="en-US" altLang="en-US"/>
          </a:p>
        </p:txBody>
      </p:sp>
    </p:spTree>
    <p:extLst>
      <p:ext uri="{BB962C8B-B14F-4D97-AF65-F5344CB8AC3E}">
        <p14:creationId xmlns:p14="http://schemas.microsoft.com/office/powerpoint/2010/main" val="180219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21B4C2D7-2FC7-4FEE-A019-36A84AB44AD0}"/>
              </a:ext>
            </a:extLst>
          </p:cNvPr>
          <p:cNvSpPr>
            <a:spLocks noGrp="1"/>
          </p:cNvSpPr>
          <p:nvPr>
            <p:ph type="sldNum" sz="quarter" idx="10"/>
          </p:nvPr>
        </p:nvSpPr>
        <p:spPr>
          <a:ln/>
        </p:spPr>
        <p:txBody>
          <a:bodyPr/>
          <a:lstStyle>
            <a:lvl1pPr>
              <a:defRPr/>
            </a:lvl1pPr>
          </a:lstStyle>
          <a:p>
            <a:pPr>
              <a:defRPr/>
            </a:pPr>
            <a:fld id="{BEE7EDD3-20CF-4316-8366-9B394D452922}" type="slidenum">
              <a:rPr lang="en-US" altLang="en-US"/>
              <a:pPr>
                <a:defRPr/>
              </a:pPr>
              <a:t>‹#›</a:t>
            </a:fld>
            <a:endParaRPr lang="en-US" altLang="en-US"/>
          </a:p>
        </p:txBody>
      </p:sp>
    </p:spTree>
    <p:extLst>
      <p:ext uri="{BB962C8B-B14F-4D97-AF65-F5344CB8AC3E}">
        <p14:creationId xmlns:p14="http://schemas.microsoft.com/office/powerpoint/2010/main" val="171633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8E944E84-C4E5-4297-AC75-17581BC991CB}"/>
              </a:ext>
            </a:extLst>
          </p:cNvPr>
          <p:cNvSpPr>
            <a:spLocks noGrp="1"/>
          </p:cNvSpPr>
          <p:nvPr>
            <p:ph type="sldNum" sz="quarter" idx="10"/>
          </p:nvPr>
        </p:nvSpPr>
        <p:spPr>
          <a:ln/>
        </p:spPr>
        <p:txBody>
          <a:bodyPr/>
          <a:lstStyle>
            <a:lvl1pPr>
              <a:defRPr/>
            </a:lvl1pPr>
          </a:lstStyle>
          <a:p>
            <a:pPr>
              <a:defRPr/>
            </a:pPr>
            <a:fld id="{4CB6589C-4E49-4ABF-B5C5-E80A5A726FFA}" type="slidenum">
              <a:rPr lang="en-US" altLang="en-US"/>
              <a:pPr>
                <a:defRPr/>
              </a:pPr>
              <a:t>‹#›</a:t>
            </a:fld>
            <a:endParaRPr lang="en-US" altLang="en-US"/>
          </a:p>
        </p:txBody>
      </p:sp>
    </p:spTree>
    <p:extLst>
      <p:ext uri="{BB962C8B-B14F-4D97-AF65-F5344CB8AC3E}">
        <p14:creationId xmlns:p14="http://schemas.microsoft.com/office/powerpoint/2010/main" val="368326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image" Target="../media/image9.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image" Target="../media/image9.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9.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47.xml"/><Relationship Id="rId21" Type="http://schemas.openxmlformats.org/officeDocument/2006/relationships/image" Target="../media/image9.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19" Type="http://schemas.openxmlformats.org/officeDocument/2006/relationships/image" Target="../media/image7.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descr="Rectangle 8">
            <a:extLst>
              <a:ext uri="{FF2B5EF4-FFF2-40B4-BE49-F238E27FC236}">
                <a16:creationId xmlns:a16="http://schemas.microsoft.com/office/drawing/2014/main" id="{E4872036-D997-4338-B775-2B71848FBD10}"/>
              </a:ext>
            </a:extLst>
          </p:cNvPr>
          <p:cNvSpPr>
            <a:spLocks/>
          </p:cNvSpPr>
          <p:nvPr/>
        </p:nvSpPr>
        <p:spPr bwMode="auto">
          <a:xfrm>
            <a:off x="0" y="6294438"/>
            <a:ext cx="12192000" cy="563562"/>
          </a:xfrm>
          <a:prstGeom prst="rect">
            <a:avLst/>
          </a:prstGeom>
          <a:gradFill rotWithShape="0">
            <a:gsLst>
              <a:gs pos="0">
                <a:srgbClr val="2F3098"/>
              </a:gs>
              <a:gs pos="50000">
                <a:srgbClr val="27287F"/>
              </a:gs>
              <a:gs pos="100000">
                <a:srgbClr val="1B1C58"/>
              </a:gs>
            </a:gsLst>
            <a:lin ang="2700000"/>
          </a:gradFill>
          <a:ln w="12700">
            <a:solidFill>
              <a:srgbClr val="42719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defRPr/>
            </a:pPr>
            <a:endParaRPr lang="en-US" altLang="en-US">
              <a:solidFill>
                <a:srgbClr val="FFFFFF"/>
              </a:solidFill>
            </a:endParaRPr>
          </a:p>
        </p:txBody>
      </p:sp>
      <p:pic>
        <p:nvPicPr>
          <p:cNvPr id="1027" name="Picture 2" descr="Picture 6">
            <a:extLst>
              <a:ext uri="{FF2B5EF4-FFF2-40B4-BE49-F238E27FC236}">
                <a16:creationId xmlns:a16="http://schemas.microsoft.com/office/drawing/2014/main" id="{A5F7B039-5589-4357-B34C-76B2A1F698CB}"/>
              </a:ext>
            </a:extLst>
          </p:cNvPr>
          <p:cNvPicPr>
            <a:picLocks noChangeAspect="1"/>
          </p:cNvPicPr>
          <p:nvPr/>
        </p:nvPicPr>
        <p:blipFill>
          <a:blip r:embed="rId13">
            <a:extLst>
              <a:ext uri="{28A0092B-C50C-407E-A947-70E740481C1C}">
                <a14:useLocalDpi xmlns:a14="http://schemas.microsoft.com/office/drawing/2010/main" val="0"/>
              </a:ext>
            </a:extLst>
          </a:blip>
          <a:srcRect r="45064"/>
          <a:stretch>
            <a:fillRect/>
          </a:stretch>
        </p:blipFill>
        <p:spPr bwMode="auto">
          <a:xfrm>
            <a:off x="11334750" y="12700"/>
            <a:ext cx="8477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Picture 7">
            <a:extLst>
              <a:ext uri="{FF2B5EF4-FFF2-40B4-BE49-F238E27FC236}">
                <a16:creationId xmlns:a16="http://schemas.microsoft.com/office/drawing/2014/main" id="{F30EAF0D-A004-47CE-A218-025D58CB3125}"/>
              </a:ext>
            </a:extLst>
          </p:cNvPr>
          <p:cNvPicPr>
            <a:picLocks noChangeAspect="1"/>
          </p:cNvPicPr>
          <p:nvPr/>
        </p:nvPicPr>
        <p:blipFill>
          <a:blip r:embed="rId14">
            <a:extLst>
              <a:ext uri="{28A0092B-C50C-407E-A947-70E740481C1C}">
                <a14:useLocalDpi xmlns:a14="http://schemas.microsoft.com/office/drawing/2010/main" val="0"/>
              </a:ext>
            </a:extLst>
          </a:blip>
          <a:srcRect r="22632" b="29723"/>
          <a:stretch>
            <a:fillRect/>
          </a:stretch>
        </p:blipFill>
        <p:spPr bwMode="auto">
          <a:xfrm>
            <a:off x="3771900" y="1377950"/>
            <a:ext cx="77819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Picture 4" descr="Picture 11">
            <a:extLst>
              <a:ext uri="{FF2B5EF4-FFF2-40B4-BE49-F238E27FC236}">
                <a16:creationId xmlns:a16="http://schemas.microsoft.com/office/drawing/2014/main" id="{84C53E5B-9F03-4E68-940B-4EAE08961B4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1170914" flipH="1">
            <a:off x="10536238" y="641350"/>
            <a:ext cx="4191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0" name="Picture 5" descr="Picture 13">
            <a:extLst>
              <a:ext uri="{FF2B5EF4-FFF2-40B4-BE49-F238E27FC236}">
                <a16:creationId xmlns:a16="http://schemas.microsoft.com/office/drawing/2014/main" id="{248D1BB2-86DC-4E8D-AE57-2D2EB3B2BFB1}"/>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4814238" flipH="1">
            <a:off x="426244" y="137319"/>
            <a:ext cx="64293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descr="Picture 14">
            <a:extLst>
              <a:ext uri="{FF2B5EF4-FFF2-40B4-BE49-F238E27FC236}">
                <a16:creationId xmlns:a16="http://schemas.microsoft.com/office/drawing/2014/main" id="{24DAD751-DDEB-43A4-95B2-69CD5B45B53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9400" y="839788"/>
            <a:ext cx="455613"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7" descr="Picture 16">
            <a:extLst>
              <a:ext uri="{FF2B5EF4-FFF2-40B4-BE49-F238E27FC236}">
                <a16:creationId xmlns:a16="http://schemas.microsoft.com/office/drawing/2014/main" id="{56672DB5-4DC0-4A90-8AF3-C3B362A33CD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00038" y="5808663"/>
            <a:ext cx="41433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8" descr="Picture 18">
            <a:extLst>
              <a:ext uri="{FF2B5EF4-FFF2-40B4-BE49-F238E27FC236}">
                <a16:creationId xmlns:a16="http://schemas.microsoft.com/office/drawing/2014/main" id="{BAD719DF-D06A-4937-8A00-86E0D2CB2008}"/>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721975" y="5522913"/>
            <a:ext cx="4937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 name="Picture 9" descr="Picture 20">
            <a:extLst>
              <a:ext uri="{FF2B5EF4-FFF2-40B4-BE49-F238E27FC236}">
                <a16:creationId xmlns:a16="http://schemas.microsoft.com/office/drawing/2014/main" id="{160285E4-0EAD-42FA-9427-6381B606E251}"/>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456863" y="5818188"/>
            <a:ext cx="3841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5" name="Picture 10" descr="Picture 21">
            <a:extLst>
              <a:ext uri="{FF2B5EF4-FFF2-40B4-BE49-F238E27FC236}">
                <a16:creationId xmlns:a16="http://schemas.microsoft.com/office/drawing/2014/main" id="{89F907F9-2EFC-4B69-A24C-089E2DA9EEFD}"/>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144125" y="239713"/>
            <a:ext cx="61436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6" name="Picture 11" descr="Picture 4">
            <a:extLst>
              <a:ext uri="{FF2B5EF4-FFF2-40B4-BE49-F238E27FC236}">
                <a16:creationId xmlns:a16="http://schemas.microsoft.com/office/drawing/2014/main" id="{24EE69A2-7C33-4686-B635-03FC96FB0774}"/>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8200" y="6437313"/>
            <a:ext cx="20399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7" name="Text Box 12" descr="Rectangle 3">
            <a:extLst>
              <a:ext uri="{FF2B5EF4-FFF2-40B4-BE49-F238E27FC236}">
                <a16:creationId xmlns:a16="http://schemas.microsoft.com/office/drawing/2014/main" id="{AA4E82D4-4B8C-4001-A840-0FBF01FE997C}"/>
              </a:ext>
            </a:extLst>
          </p:cNvPr>
          <p:cNvSpPr txBox="1">
            <a:spLocks/>
          </p:cNvSpPr>
          <p:nvPr/>
        </p:nvSpPr>
        <p:spPr bwMode="auto">
          <a:xfrm>
            <a:off x="3371850" y="6483350"/>
            <a:ext cx="8766175"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defRPr/>
            </a:pPr>
            <a:r>
              <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rPr>
              <a:t>© 2019 Education Services Australia Ltd, unless otherwise indicated. This material may be used, reproduced, published and modified for non-commercial educational purposes</a:t>
            </a:r>
            <a:r>
              <a:rPr lang="en-US" altLang="en-US" sz="800" b="1">
                <a:solidFill>
                  <a:srgbClr val="FFFFFF"/>
                </a:solidFill>
                <a:latin typeface="Arial" panose="020B0604020202020204" pitchFamily="34" charset="0"/>
                <a:cs typeface="Arial" panose="020B0604020202020204" pitchFamily="34" charset="0"/>
                <a:sym typeface="Arial" panose="020B0604020202020204" pitchFamily="34" charset="0"/>
              </a:rPr>
              <a:t>.</a:t>
            </a:r>
            <a:endPar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038" name="Rectangle 13">
            <a:extLst>
              <a:ext uri="{FF2B5EF4-FFF2-40B4-BE49-F238E27FC236}">
                <a16:creationId xmlns:a16="http://schemas.microsoft.com/office/drawing/2014/main" id="{BDDCC191-D498-4700-ACF1-B1947F2135E8}"/>
              </a:ext>
            </a:extLst>
          </p:cNvPr>
          <p:cNvSpPr>
            <a:spLocks noGrp="1"/>
          </p:cNvSpPr>
          <p:nvPr>
            <p:ph type="title"/>
          </p:nvPr>
        </p:nvSpPr>
        <p:spPr bwMode="auto">
          <a:xfrm>
            <a:off x="838200" y="365125"/>
            <a:ext cx="105156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1039" name="Rectangle 14">
            <a:extLst>
              <a:ext uri="{FF2B5EF4-FFF2-40B4-BE49-F238E27FC236}">
                <a16:creationId xmlns:a16="http://schemas.microsoft.com/office/drawing/2014/main" id="{168B72EC-EDE2-4A2B-AC0A-ABE60B575772}"/>
              </a:ext>
            </a:extLst>
          </p:cNvPr>
          <p:cNvSpPr>
            <a:spLocks noGrp="1"/>
          </p:cNvSpPr>
          <p:nvPr>
            <p:ph type="body" idx="1"/>
          </p:nvPr>
        </p:nvSpPr>
        <p:spPr bwMode="auto">
          <a:xfrm>
            <a:off x="838200" y="1857375"/>
            <a:ext cx="105156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15">
            <a:extLst>
              <a:ext uri="{FF2B5EF4-FFF2-40B4-BE49-F238E27FC236}">
                <a16:creationId xmlns:a16="http://schemas.microsoft.com/office/drawing/2014/main" id="{C2BC5237-C24E-4C33-BE1F-F3D6618549F4}"/>
              </a:ext>
            </a:extLst>
          </p:cNvPr>
          <p:cNvSpPr>
            <a:spLocks noGrp="1"/>
          </p:cNvSpPr>
          <p:nvPr>
            <p:ph type="sldNum" sz="quarter" idx="2"/>
          </p:nvPr>
        </p:nvSpPr>
        <p:spPr bwMode="auto">
          <a:xfrm>
            <a:off x="5892800" y="6172200"/>
            <a:ext cx="284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vl1pPr>
          </a:lstStyle>
          <a:p>
            <a:pPr>
              <a:defRPr/>
            </a:pPr>
            <a:fld id="{B6BE7912-3AA7-4E26-A005-706429AFB7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lnSpc>
          <a:spcPct val="90000"/>
        </a:lnSpc>
        <a:spcBef>
          <a:spcPct val="0"/>
        </a:spcBef>
        <a:spcAft>
          <a:spcPct val="0"/>
        </a:spcAft>
        <a:defRPr sz="4400" kern="1200">
          <a:solidFill>
            <a:srgbClr val="363791"/>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descr="Rectangle 8">
            <a:extLst>
              <a:ext uri="{FF2B5EF4-FFF2-40B4-BE49-F238E27FC236}">
                <a16:creationId xmlns:a16="http://schemas.microsoft.com/office/drawing/2014/main" id="{9B947122-28B3-4BD8-886D-BCEFCA9F34F8}"/>
              </a:ext>
            </a:extLst>
          </p:cNvPr>
          <p:cNvSpPr>
            <a:spLocks/>
          </p:cNvSpPr>
          <p:nvPr/>
        </p:nvSpPr>
        <p:spPr bwMode="auto">
          <a:xfrm>
            <a:off x="0" y="6294438"/>
            <a:ext cx="12192000" cy="563562"/>
          </a:xfrm>
          <a:prstGeom prst="rect">
            <a:avLst/>
          </a:prstGeom>
          <a:gradFill rotWithShape="0">
            <a:gsLst>
              <a:gs pos="0">
                <a:srgbClr val="2F3098"/>
              </a:gs>
              <a:gs pos="50000">
                <a:srgbClr val="27287F"/>
              </a:gs>
              <a:gs pos="100000">
                <a:srgbClr val="1B1C58"/>
              </a:gs>
            </a:gsLst>
            <a:lin ang="2700000"/>
          </a:gradFill>
          <a:ln w="12700">
            <a:solidFill>
              <a:srgbClr val="42719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defRPr/>
            </a:pPr>
            <a:endParaRPr lang="en-US" altLang="en-US">
              <a:solidFill>
                <a:srgbClr val="FFFFFF"/>
              </a:solidFill>
            </a:endParaRPr>
          </a:p>
        </p:txBody>
      </p:sp>
      <p:pic>
        <p:nvPicPr>
          <p:cNvPr id="2051" name="Picture 2" descr="Picture 6">
            <a:extLst>
              <a:ext uri="{FF2B5EF4-FFF2-40B4-BE49-F238E27FC236}">
                <a16:creationId xmlns:a16="http://schemas.microsoft.com/office/drawing/2014/main" id="{72183338-F934-4D50-B154-7A66F32ED625}"/>
              </a:ext>
            </a:extLst>
          </p:cNvPr>
          <p:cNvPicPr>
            <a:picLocks noChangeAspect="1"/>
          </p:cNvPicPr>
          <p:nvPr/>
        </p:nvPicPr>
        <p:blipFill>
          <a:blip r:embed="rId13">
            <a:extLst>
              <a:ext uri="{28A0092B-C50C-407E-A947-70E740481C1C}">
                <a14:useLocalDpi xmlns:a14="http://schemas.microsoft.com/office/drawing/2010/main" val="0"/>
              </a:ext>
            </a:extLst>
          </a:blip>
          <a:srcRect r="45064"/>
          <a:stretch>
            <a:fillRect/>
          </a:stretch>
        </p:blipFill>
        <p:spPr bwMode="auto">
          <a:xfrm>
            <a:off x="11334750" y="12700"/>
            <a:ext cx="8477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descr="Picture 7">
            <a:extLst>
              <a:ext uri="{FF2B5EF4-FFF2-40B4-BE49-F238E27FC236}">
                <a16:creationId xmlns:a16="http://schemas.microsoft.com/office/drawing/2014/main" id="{B3DF91CD-2608-43EC-8EA7-9D2701C1F39B}"/>
              </a:ext>
            </a:extLst>
          </p:cNvPr>
          <p:cNvPicPr>
            <a:picLocks noChangeAspect="1"/>
          </p:cNvPicPr>
          <p:nvPr/>
        </p:nvPicPr>
        <p:blipFill>
          <a:blip r:embed="rId14">
            <a:extLst>
              <a:ext uri="{28A0092B-C50C-407E-A947-70E740481C1C}">
                <a14:useLocalDpi xmlns:a14="http://schemas.microsoft.com/office/drawing/2010/main" val="0"/>
              </a:ext>
            </a:extLst>
          </a:blip>
          <a:srcRect r="22632" b="29723"/>
          <a:stretch>
            <a:fillRect/>
          </a:stretch>
        </p:blipFill>
        <p:spPr bwMode="auto">
          <a:xfrm>
            <a:off x="3771900" y="1377950"/>
            <a:ext cx="77819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descr="Picture 11">
            <a:extLst>
              <a:ext uri="{FF2B5EF4-FFF2-40B4-BE49-F238E27FC236}">
                <a16:creationId xmlns:a16="http://schemas.microsoft.com/office/drawing/2014/main" id="{71A39A2B-BA53-4AC4-AF14-27D77499ABE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1170914" flipH="1">
            <a:off x="10536238" y="641350"/>
            <a:ext cx="4191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5" descr="Picture 13">
            <a:extLst>
              <a:ext uri="{FF2B5EF4-FFF2-40B4-BE49-F238E27FC236}">
                <a16:creationId xmlns:a16="http://schemas.microsoft.com/office/drawing/2014/main" id="{294E2291-E7F1-4788-9F63-BA428398365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4814238" flipH="1">
            <a:off x="426244" y="137319"/>
            <a:ext cx="64293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5" name="Picture 6" descr="Picture 14">
            <a:extLst>
              <a:ext uri="{FF2B5EF4-FFF2-40B4-BE49-F238E27FC236}">
                <a16:creationId xmlns:a16="http://schemas.microsoft.com/office/drawing/2014/main" id="{28812409-2EDE-4394-860B-498DCAD515F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9400" y="839788"/>
            <a:ext cx="455613"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6" name="Picture 7" descr="Picture 16">
            <a:extLst>
              <a:ext uri="{FF2B5EF4-FFF2-40B4-BE49-F238E27FC236}">
                <a16:creationId xmlns:a16="http://schemas.microsoft.com/office/drawing/2014/main" id="{DDB11082-3DCA-45F6-9FE7-778A811A648D}"/>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00038" y="5808663"/>
            <a:ext cx="41433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7" name="Picture 8" descr="Picture 18">
            <a:extLst>
              <a:ext uri="{FF2B5EF4-FFF2-40B4-BE49-F238E27FC236}">
                <a16:creationId xmlns:a16="http://schemas.microsoft.com/office/drawing/2014/main" id="{702D9CB7-789B-406D-BACC-9D3E94C50E5A}"/>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721975" y="5522913"/>
            <a:ext cx="4937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 name="Picture 9" descr="Picture 20">
            <a:extLst>
              <a:ext uri="{FF2B5EF4-FFF2-40B4-BE49-F238E27FC236}">
                <a16:creationId xmlns:a16="http://schemas.microsoft.com/office/drawing/2014/main" id="{4DEB027D-480A-469C-8C1D-79164415397E}"/>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456863" y="5818188"/>
            <a:ext cx="3841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9" name="Picture 10" descr="Picture 21">
            <a:extLst>
              <a:ext uri="{FF2B5EF4-FFF2-40B4-BE49-F238E27FC236}">
                <a16:creationId xmlns:a16="http://schemas.microsoft.com/office/drawing/2014/main" id="{19D2C1BD-C87E-412E-BF6E-EE2CBB40124C}"/>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144125" y="239713"/>
            <a:ext cx="61436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60" name="Picture 11" descr="Picture 4">
            <a:extLst>
              <a:ext uri="{FF2B5EF4-FFF2-40B4-BE49-F238E27FC236}">
                <a16:creationId xmlns:a16="http://schemas.microsoft.com/office/drawing/2014/main" id="{7AD3373B-D6B8-49F1-985D-71901E7461DA}"/>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8200" y="6437313"/>
            <a:ext cx="20399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1" name="Text Box 12" descr="Rectangle 3">
            <a:extLst>
              <a:ext uri="{FF2B5EF4-FFF2-40B4-BE49-F238E27FC236}">
                <a16:creationId xmlns:a16="http://schemas.microsoft.com/office/drawing/2014/main" id="{156CB3E8-1DAA-4D74-A6DA-4A8C4FCF7E44}"/>
              </a:ext>
            </a:extLst>
          </p:cNvPr>
          <p:cNvSpPr txBox="1">
            <a:spLocks/>
          </p:cNvSpPr>
          <p:nvPr/>
        </p:nvSpPr>
        <p:spPr bwMode="auto">
          <a:xfrm>
            <a:off x="3371850" y="6483350"/>
            <a:ext cx="8766175"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defRPr/>
            </a:pPr>
            <a:r>
              <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rPr>
              <a:t>© 2019 Education Services Australia Ltd, unless otherwise indicated. This material may be used, reproduced, published and modified for non-commercial educational purposes</a:t>
            </a:r>
            <a:r>
              <a:rPr lang="en-US" altLang="en-US" sz="800" b="1">
                <a:solidFill>
                  <a:srgbClr val="FFFFFF"/>
                </a:solidFill>
                <a:latin typeface="Arial" panose="020B0604020202020204" pitchFamily="34" charset="0"/>
                <a:cs typeface="Arial" panose="020B0604020202020204" pitchFamily="34" charset="0"/>
                <a:sym typeface="Arial" panose="020B0604020202020204" pitchFamily="34" charset="0"/>
              </a:rPr>
              <a:t>.</a:t>
            </a:r>
            <a:endPar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Rectangle 13">
            <a:extLst>
              <a:ext uri="{FF2B5EF4-FFF2-40B4-BE49-F238E27FC236}">
                <a16:creationId xmlns:a16="http://schemas.microsoft.com/office/drawing/2014/main" id="{EEAF9E4E-1013-4EB3-9EC0-320DEAC1E830}"/>
              </a:ext>
            </a:extLst>
          </p:cNvPr>
          <p:cNvSpPr>
            <a:spLocks noGrp="1"/>
          </p:cNvSpPr>
          <p:nvPr>
            <p:ph type="sldNum" sz="quarter" idx="2"/>
          </p:nvPr>
        </p:nvSpPr>
        <p:spPr bwMode="auto">
          <a:xfrm>
            <a:off x="5892800" y="6172200"/>
            <a:ext cx="284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vl1pPr>
          </a:lstStyle>
          <a:p>
            <a:pPr>
              <a:defRPr/>
            </a:pPr>
            <a:fld id="{8B85AF16-FC93-4E3A-89B9-A51C6B9849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lnSpc>
          <a:spcPct val="90000"/>
        </a:lnSpc>
        <a:spcBef>
          <a:spcPct val="0"/>
        </a:spcBef>
        <a:spcAft>
          <a:spcPct val="0"/>
        </a:spcAft>
        <a:defRPr sz="4400" kern="1200">
          <a:solidFill>
            <a:srgbClr val="363791"/>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descr="Rectangle 8">
            <a:extLst>
              <a:ext uri="{FF2B5EF4-FFF2-40B4-BE49-F238E27FC236}">
                <a16:creationId xmlns:a16="http://schemas.microsoft.com/office/drawing/2014/main" id="{4C77797B-8379-4C33-A02E-B6B127A88FFD}"/>
              </a:ext>
            </a:extLst>
          </p:cNvPr>
          <p:cNvSpPr>
            <a:spLocks/>
          </p:cNvSpPr>
          <p:nvPr/>
        </p:nvSpPr>
        <p:spPr bwMode="auto">
          <a:xfrm>
            <a:off x="0" y="6294438"/>
            <a:ext cx="12192000" cy="563562"/>
          </a:xfrm>
          <a:prstGeom prst="rect">
            <a:avLst/>
          </a:prstGeom>
          <a:gradFill rotWithShape="0">
            <a:gsLst>
              <a:gs pos="0">
                <a:srgbClr val="2F3098"/>
              </a:gs>
              <a:gs pos="50000">
                <a:srgbClr val="27287F"/>
              </a:gs>
              <a:gs pos="100000">
                <a:srgbClr val="1B1C58"/>
              </a:gs>
            </a:gsLst>
            <a:lin ang="2700000"/>
          </a:gradFill>
          <a:ln w="12700">
            <a:solidFill>
              <a:srgbClr val="42719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defRPr/>
            </a:pPr>
            <a:endParaRPr lang="en-US" altLang="en-US" dirty="0">
              <a:solidFill>
                <a:srgbClr val="FFFFFF"/>
              </a:solidFill>
            </a:endParaRPr>
          </a:p>
        </p:txBody>
      </p:sp>
      <p:pic>
        <p:nvPicPr>
          <p:cNvPr id="3075" name="Picture 2" descr="Picture 6">
            <a:extLst>
              <a:ext uri="{FF2B5EF4-FFF2-40B4-BE49-F238E27FC236}">
                <a16:creationId xmlns:a16="http://schemas.microsoft.com/office/drawing/2014/main" id="{0E8F261F-66C2-4E34-B0EF-EABFD4547817}"/>
              </a:ext>
            </a:extLst>
          </p:cNvPr>
          <p:cNvPicPr>
            <a:picLocks noChangeAspect="1"/>
          </p:cNvPicPr>
          <p:nvPr/>
        </p:nvPicPr>
        <p:blipFill>
          <a:blip r:embed="rId13">
            <a:extLst>
              <a:ext uri="{28A0092B-C50C-407E-A947-70E740481C1C}">
                <a14:useLocalDpi xmlns:a14="http://schemas.microsoft.com/office/drawing/2010/main" val="0"/>
              </a:ext>
            </a:extLst>
          </a:blip>
          <a:srcRect r="45064"/>
          <a:stretch>
            <a:fillRect/>
          </a:stretch>
        </p:blipFill>
        <p:spPr bwMode="auto">
          <a:xfrm>
            <a:off x="11334750" y="12700"/>
            <a:ext cx="8477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descr="Picture 7">
            <a:extLst>
              <a:ext uri="{FF2B5EF4-FFF2-40B4-BE49-F238E27FC236}">
                <a16:creationId xmlns:a16="http://schemas.microsoft.com/office/drawing/2014/main" id="{1607314C-FD04-4A6C-A38F-DF5674BA63DA}"/>
              </a:ext>
            </a:extLst>
          </p:cNvPr>
          <p:cNvPicPr>
            <a:picLocks noChangeAspect="1"/>
          </p:cNvPicPr>
          <p:nvPr/>
        </p:nvPicPr>
        <p:blipFill>
          <a:blip r:embed="rId14">
            <a:extLst>
              <a:ext uri="{28A0092B-C50C-407E-A947-70E740481C1C}">
                <a14:useLocalDpi xmlns:a14="http://schemas.microsoft.com/office/drawing/2010/main" val="0"/>
              </a:ext>
            </a:extLst>
          </a:blip>
          <a:srcRect r="22632" b="29723"/>
          <a:stretch>
            <a:fillRect/>
          </a:stretch>
        </p:blipFill>
        <p:spPr bwMode="auto">
          <a:xfrm>
            <a:off x="3771900" y="1377950"/>
            <a:ext cx="77819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descr="Picture 11">
            <a:extLst>
              <a:ext uri="{FF2B5EF4-FFF2-40B4-BE49-F238E27FC236}">
                <a16:creationId xmlns:a16="http://schemas.microsoft.com/office/drawing/2014/main" id="{BC041325-01AF-458B-81DF-EFF790A180E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1170914" flipH="1">
            <a:off x="10536238" y="641350"/>
            <a:ext cx="4191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5" descr="Picture 13">
            <a:extLst>
              <a:ext uri="{FF2B5EF4-FFF2-40B4-BE49-F238E27FC236}">
                <a16:creationId xmlns:a16="http://schemas.microsoft.com/office/drawing/2014/main" id="{E9D28CDA-5244-477B-8C05-2FEA83AFDE78}"/>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4814238" flipH="1">
            <a:off x="426244" y="137319"/>
            <a:ext cx="64293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descr="Picture 14">
            <a:extLst>
              <a:ext uri="{FF2B5EF4-FFF2-40B4-BE49-F238E27FC236}">
                <a16:creationId xmlns:a16="http://schemas.microsoft.com/office/drawing/2014/main" id="{B0684269-E383-440E-BB36-4047E8377492}"/>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9400" y="839788"/>
            <a:ext cx="455613"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0" name="Picture 7" descr="Picture 16">
            <a:extLst>
              <a:ext uri="{FF2B5EF4-FFF2-40B4-BE49-F238E27FC236}">
                <a16:creationId xmlns:a16="http://schemas.microsoft.com/office/drawing/2014/main" id="{6E41F055-D9A8-4886-AC1F-793572B4645A}"/>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00038" y="5808663"/>
            <a:ext cx="41433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1" name="Picture 8" descr="Picture 18">
            <a:extLst>
              <a:ext uri="{FF2B5EF4-FFF2-40B4-BE49-F238E27FC236}">
                <a16:creationId xmlns:a16="http://schemas.microsoft.com/office/drawing/2014/main" id="{9C568D7E-921A-4955-A2B2-6C60F09DC156}"/>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721975" y="5522913"/>
            <a:ext cx="4937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2" name="Picture 9" descr="Picture 20">
            <a:extLst>
              <a:ext uri="{FF2B5EF4-FFF2-40B4-BE49-F238E27FC236}">
                <a16:creationId xmlns:a16="http://schemas.microsoft.com/office/drawing/2014/main" id="{4D0D0974-B6CA-4E5A-82BC-1D7EF178A4CF}"/>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456863" y="5818188"/>
            <a:ext cx="3841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3" name="Picture 10" descr="Picture 21">
            <a:extLst>
              <a:ext uri="{FF2B5EF4-FFF2-40B4-BE49-F238E27FC236}">
                <a16:creationId xmlns:a16="http://schemas.microsoft.com/office/drawing/2014/main" id="{28CB9AF2-248B-4293-B044-DB30724CA366}"/>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144125" y="239713"/>
            <a:ext cx="61436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4" name="Picture 11" descr="Picture 4">
            <a:extLst>
              <a:ext uri="{FF2B5EF4-FFF2-40B4-BE49-F238E27FC236}">
                <a16:creationId xmlns:a16="http://schemas.microsoft.com/office/drawing/2014/main" id="{7ABEC90D-D8B2-486E-80F9-43A3BA14EBF0}"/>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8200" y="6437313"/>
            <a:ext cx="20399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5" name="Text Box 12" descr="Rectangle 3">
            <a:extLst>
              <a:ext uri="{FF2B5EF4-FFF2-40B4-BE49-F238E27FC236}">
                <a16:creationId xmlns:a16="http://schemas.microsoft.com/office/drawing/2014/main" id="{3413114E-B0AD-433D-B8F7-D09DF65966DF}"/>
              </a:ext>
            </a:extLst>
          </p:cNvPr>
          <p:cNvSpPr txBox="1">
            <a:spLocks/>
          </p:cNvSpPr>
          <p:nvPr/>
        </p:nvSpPr>
        <p:spPr bwMode="auto">
          <a:xfrm>
            <a:off x="3371850" y="6483350"/>
            <a:ext cx="8766175"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defRPr/>
            </a:pPr>
            <a:r>
              <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rPr>
              <a:t>© 2019 Education Services Australia Ltd, unless otherwise indicated. This material may be used, reproduced, published and modified for non-commercial educational purposes</a:t>
            </a:r>
            <a:r>
              <a:rPr lang="en-US" altLang="en-US" sz="800" b="1">
                <a:solidFill>
                  <a:srgbClr val="FFFFFF"/>
                </a:solidFill>
                <a:latin typeface="Arial" panose="020B0604020202020204" pitchFamily="34" charset="0"/>
                <a:cs typeface="Arial" panose="020B0604020202020204" pitchFamily="34" charset="0"/>
                <a:sym typeface="Arial" panose="020B0604020202020204" pitchFamily="34" charset="0"/>
              </a:rPr>
              <a:t>.</a:t>
            </a:r>
            <a:endPar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086" name="Rectangle 13">
            <a:extLst>
              <a:ext uri="{FF2B5EF4-FFF2-40B4-BE49-F238E27FC236}">
                <a16:creationId xmlns:a16="http://schemas.microsoft.com/office/drawing/2014/main" id="{B4914B90-9CCF-48B2-A879-197F64E5B54F}"/>
              </a:ext>
            </a:extLst>
          </p:cNvPr>
          <p:cNvSpPr>
            <a:spLocks noGrp="1"/>
          </p:cNvSpPr>
          <p:nvPr>
            <p:ph type="title"/>
          </p:nvPr>
        </p:nvSpPr>
        <p:spPr bwMode="auto">
          <a:xfrm>
            <a:off x="838200" y="365125"/>
            <a:ext cx="105156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3087" name="Rectangle 14">
            <a:extLst>
              <a:ext uri="{FF2B5EF4-FFF2-40B4-BE49-F238E27FC236}">
                <a16:creationId xmlns:a16="http://schemas.microsoft.com/office/drawing/2014/main" id="{2D4FE76C-835B-4A26-B6EC-AEB72B238831}"/>
              </a:ext>
            </a:extLst>
          </p:cNvPr>
          <p:cNvSpPr>
            <a:spLocks noGrp="1"/>
          </p:cNvSpPr>
          <p:nvPr>
            <p:ph type="body" sz="half" idx="1"/>
          </p:nvPr>
        </p:nvSpPr>
        <p:spPr bwMode="auto">
          <a:xfrm>
            <a:off x="838200" y="1825625"/>
            <a:ext cx="51816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15">
            <a:extLst>
              <a:ext uri="{FF2B5EF4-FFF2-40B4-BE49-F238E27FC236}">
                <a16:creationId xmlns:a16="http://schemas.microsoft.com/office/drawing/2014/main" id="{E2D20E01-1A9D-4248-B6A1-5E2396D0C048}"/>
              </a:ext>
            </a:extLst>
          </p:cNvPr>
          <p:cNvSpPr>
            <a:spLocks noGrp="1"/>
          </p:cNvSpPr>
          <p:nvPr>
            <p:ph type="sldNum" sz="quarter" idx="2"/>
          </p:nvPr>
        </p:nvSpPr>
        <p:spPr bwMode="auto">
          <a:xfrm>
            <a:off x="5892800" y="6172200"/>
            <a:ext cx="284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vl1pPr>
          </a:lstStyle>
          <a:p>
            <a:pPr>
              <a:defRPr/>
            </a:pPr>
            <a:fld id="{99D66F7A-DA93-430A-9F9E-95FC939C73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lnSpc>
          <a:spcPct val="90000"/>
        </a:lnSpc>
        <a:spcBef>
          <a:spcPct val="0"/>
        </a:spcBef>
        <a:spcAft>
          <a:spcPct val="0"/>
        </a:spcAft>
        <a:defRPr sz="4400" kern="1200">
          <a:solidFill>
            <a:srgbClr val="363791"/>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8" name="Rectangle 1" descr="Rectangle 8">
            <a:extLst>
              <a:ext uri="{FF2B5EF4-FFF2-40B4-BE49-F238E27FC236}">
                <a16:creationId xmlns:a16="http://schemas.microsoft.com/office/drawing/2014/main" id="{2879046D-02F8-4957-A251-8EC1B3E48FD2}"/>
              </a:ext>
            </a:extLst>
          </p:cNvPr>
          <p:cNvSpPr>
            <a:spLocks/>
          </p:cNvSpPr>
          <p:nvPr/>
        </p:nvSpPr>
        <p:spPr bwMode="auto">
          <a:xfrm>
            <a:off x="0" y="6294438"/>
            <a:ext cx="12192000" cy="563562"/>
          </a:xfrm>
          <a:prstGeom prst="rect">
            <a:avLst/>
          </a:prstGeom>
          <a:gradFill rotWithShape="0">
            <a:gsLst>
              <a:gs pos="0">
                <a:srgbClr val="2F3098"/>
              </a:gs>
              <a:gs pos="50000">
                <a:srgbClr val="27287F"/>
              </a:gs>
              <a:gs pos="100000">
                <a:srgbClr val="1B1C58"/>
              </a:gs>
            </a:gsLst>
            <a:lin ang="2700000"/>
          </a:gradFill>
          <a:ln w="12700">
            <a:solidFill>
              <a:srgbClr val="42719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defRPr/>
            </a:pPr>
            <a:endParaRPr lang="en-US" altLang="en-US">
              <a:solidFill>
                <a:srgbClr val="FFFFFF"/>
              </a:solidFill>
            </a:endParaRPr>
          </a:p>
        </p:txBody>
      </p:sp>
      <p:pic>
        <p:nvPicPr>
          <p:cNvPr id="4099" name="Picture 2" descr="Picture 6">
            <a:extLst>
              <a:ext uri="{FF2B5EF4-FFF2-40B4-BE49-F238E27FC236}">
                <a16:creationId xmlns:a16="http://schemas.microsoft.com/office/drawing/2014/main" id="{1DC5842D-8649-477E-830D-708EC7CFB0D3}"/>
              </a:ext>
            </a:extLst>
          </p:cNvPr>
          <p:cNvPicPr>
            <a:picLocks noChangeAspect="1"/>
          </p:cNvPicPr>
          <p:nvPr/>
        </p:nvPicPr>
        <p:blipFill>
          <a:blip r:embed="rId13">
            <a:extLst>
              <a:ext uri="{28A0092B-C50C-407E-A947-70E740481C1C}">
                <a14:useLocalDpi xmlns:a14="http://schemas.microsoft.com/office/drawing/2010/main" val="0"/>
              </a:ext>
            </a:extLst>
          </a:blip>
          <a:srcRect r="45064"/>
          <a:stretch>
            <a:fillRect/>
          </a:stretch>
        </p:blipFill>
        <p:spPr bwMode="auto">
          <a:xfrm>
            <a:off x="11334750" y="12700"/>
            <a:ext cx="8477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descr="Picture 7">
            <a:extLst>
              <a:ext uri="{FF2B5EF4-FFF2-40B4-BE49-F238E27FC236}">
                <a16:creationId xmlns:a16="http://schemas.microsoft.com/office/drawing/2014/main" id="{49D62AA9-8BBE-4760-8674-553452850B2A}"/>
              </a:ext>
            </a:extLst>
          </p:cNvPr>
          <p:cNvPicPr>
            <a:picLocks noChangeAspect="1"/>
          </p:cNvPicPr>
          <p:nvPr/>
        </p:nvPicPr>
        <p:blipFill>
          <a:blip r:embed="rId14">
            <a:extLst>
              <a:ext uri="{28A0092B-C50C-407E-A947-70E740481C1C}">
                <a14:useLocalDpi xmlns:a14="http://schemas.microsoft.com/office/drawing/2010/main" val="0"/>
              </a:ext>
            </a:extLst>
          </a:blip>
          <a:srcRect r="22632" b="29723"/>
          <a:stretch>
            <a:fillRect/>
          </a:stretch>
        </p:blipFill>
        <p:spPr bwMode="auto">
          <a:xfrm>
            <a:off x="3771900" y="1377950"/>
            <a:ext cx="77819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4" descr="Picture 11">
            <a:extLst>
              <a:ext uri="{FF2B5EF4-FFF2-40B4-BE49-F238E27FC236}">
                <a16:creationId xmlns:a16="http://schemas.microsoft.com/office/drawing/2014/main" id="{F41CE0BE-8A67-46E6-893C-5ECC1F9CB25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1170914" flipH="1">
            <a:off x="10536238" y="641350"/>
            <a:ext cx="4191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5" descr="Picture 13">
            <a:extLst>
              <a:ext uri="{FF2B5EF4-FFF2-40B4-BE49-F238E27FC236}">
                <a16:creationId xmlns:a16="http://schemas.microsoft.com/office/drawing/2014/main" id="{180CF95B-1247-4611-BE52-A0571C1CC952}"/>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4814238" flipH="1">
            <a:off x="426244" y="137319"/>
            <a:ext cx="64293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6" descr="Picture 14">
            <a:extLst>
              <a:ext uri="{FF2B5EF4-FFF2-40B4-BE49-F238E27FC236}">
                <a16:creationId xmlns:a16="http://schemas.microsoft.com/office/drawing/2014/main" id="{C675B535-9178-4B03-B448-82F46B749BB5}"/>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9400" y="839788"/>
            <a:ext cx="455613"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4" name="Picture 7" descr="Picture 16">
            <a:extLst>
              <a:ext uri="{FF2B5EF4-FFF2-40B4-BE49-F238E27FC236}">
                <a16:creationId xmlns:a16="http://schemas.microsoft.com/office/drawing/2014/main" id="{921DED87-B598-4D3D-83C8-C4B8ED9DC666}"/>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00038" y="5808663"/>
            <a:ext cx="41433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5" name="Picture 8" descr="Picture 18">
            <a:extLst>
              <a:ext uri="{FF2B5EF4-FFF2-40B4-BE49-F238E27FC236}">
                <a16:creationId xmlns:a16="http://schemas.microsoft.com/office/drawing/2014/main" id="{37C26782-4945-436A-90D5-E0F9C8740548}"/>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721975" y="5522913"/>
            <a:ext cx="4937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9" descr="Picture 20">
            <a:extLst>
              <a:ext uri="{FF2B5EF4-FFF2-40B4-BE49-F238E27FC236}">
                <a16:creationId xmlns:a16="http://schemas.microsoft.com/office/drawing/2014/main" id="{A0CD4788-6AF6-49C4-8F45-41EFB54E982E}"/>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456863" y="5818188"/>
            <a:ext cx="3841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7" name="Picture 10" descr="Picture 21">
            <a:extLst>
              <a:ext uri="{FF2B5EF4-FFF2-40B4-BE49-F238E27FC236}">
                <a16:creationId xmlns:a16="http://schemas.microsoft.com/office/drawing/2014/main" id="{DC3BEEEB-D856-4FB5-A829-ABEE1C815EE7}"/>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144125" y="239713"/>
            <a:ext cx="61436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8" name="Picture 11" descr="Picture 4">
            <a:extLst>
              <a:ext uri="{FF2B5EF4-FFF2-40B4-BE49-F238E27FC236}">
                <a16:creationId xmlns:a16="http://schemas.microsoft.com/office/drawing/2014/main" id="{8721880B-192C-4486-88F8-AE0B6E9A66CA}"/>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8200" y="6437313"/>
            <a:ext cx="20399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9" name="Text Box 12" descr="Rectangle 3">
            <a:extLst>
              <a:ext uri="{FF2B5EF4-FFF2-40B4-BE49-F238E27FC236}">
                <a16:creationId xmlns:a16="http://schemas.microsoft.com/office/drawing/2014/main" id="{D0F6609E-C588-40F1-8168-5846D4EABE33}"/>
              </a:ext>
            </a:extLst>
          </p:cNvPr>
          <p:cNvSpPr txBox="1">
            <a:spLocks/>
          </p:cNvSpPr>
          <p:nvPr/>
        </p:nvSpPr>
        <p:spPr bwMode="auto">
          <a:xfrm>
            <a:off x="3371850" y="6483350"/>
            <a:ext cx="8766175"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defRPr/>
            </a:pPr>
            <a:r>
              <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rPr>
              <a:t>© 2019 Education Services Australia Ltd, unless otherwise indicated. This material may be used, reproduced, published and modified for non-commercial educational purposes</a:t>
            </a:r>
            <a:r>
              <a:rPr lang="en-US" altLang="en-US" sz="800" b="1">
                <a:solidFill>
                  <a:srgbClr val="FFFFFF"/>
                </a:solidFill>
                <a:latin typeface="Arial" panose="020B0604020202020204" pitchFamily="34" charset="0"/>
                <a:cs typeface="Arial" panose="020B0604020202020204" pitchFamily="34" charset="0"/>
                <a:sym typeface="Arial" panose="020B0604020202020204" pitchFamily="34" charset="0"/>
              </a:rPr>
              <a:t>.</a:t>
            </a:r>
            <a:endPar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10" name="Rectangle 13">
            <a:extLst>
              <a:ext uri="{FF2B5EF4-FFF2-40B4-BE49-F238E27FC236}">
                <a16:creationId xmlns:a16="http://schemas.microsoft.com/office/drawing/2014/main" id="{9C169AAE-D9DF-4129-BC01-F36D7ECA0F24}"/>
              </a:ext>
            </a:extLst>
          </p:cNvPr>
          <p:cNvSpPr>
            <a:spLocks noGrp="1"/>
          </p:cNvSpPr>
          <p:nvPr>
            <p:ph type="body" sz="quarter" idx="1"/>
          </p:nvPr>
        </p:nvSpPr>
        <p:spPr bwMode="auto">
          <a:xfrm>
            <a:off x="3675063" y="4344988"/>
            <a:ext cx="54864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pic>
        <p:nvPicPr>
          <p:cNvPr id="4111" name="Picture 14" descr="Picture 9">
            <a:extLst>
              <a:ext uri="{FF2B5EF4-FFF2-40B4-BE49-F238E27FC236}">
                <a16:creationId xmlns:a16="http://schemas.microsoft.com/office/drawing/2014/main" id="{F6942859-4284-4FF3-BAF5-FE2D74084556}"/>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673225" y="303213"/>
            <a:ext cx="388620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2" name="Rectangle 15">
            <a:extLst>
              <a:ext uri="{FF2B5EF4-FFF2-40B4-BE49-F238E27FC236}">
                <a16:creationId xmlns:a16="http://schemas.microsoft.com/office/drawing/2014/main" id="{052C3506-C3E0-423F-8492-47F471B0A02D}"/>
              </a:ext>
            </a:extLst>
          </p:cNvPr>
          <p:cNvSpPr>
            <a:spLocks noGrp="1"/>
          </p:cNvSpPr>
          <p:nvPr>
            <p:ph type="title"/>
          </p:nvPr>
        </p:nvSpPr>
        <p:spPr bwMode="auto">
          <a:xfrm>
            <a:off x="838200" y="2439988"/>
            <a:ext cx="10515600"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2" name="Rectangle 16">
            <a:extLst>
              <a:ext uri="{FF2B5EF4-FFF2-40B4-BE49-F238E27FC236}">
                <a16:creationId xmlns:a16="http://schemas.microsoft.com/office/drawing/2014/main" id="{217291ED-B987-407E-8429-A3FEA1B5E73B}"/>
              </a:ext>
            </a:extLst>
          </p:cNvPr>
          <p:cNvSpPr>
            <a:spLocks noGrp="1"/>
          </p:cNvSpPr>
          <p:nvPr>
            <p:ph type="sldNum" sz="quarter" idx="2"/>
          </p:nvPr>
        </p:nvSpPr>
        <p:spPr bwMode="auto">
          <a:xfrm>
            <a:off x="5892800" y="6172200"/>
            <a:ext cx="284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vl1pPr>
          </a:lstStyle>
          <a:p>
            <a:pPr>
              <a:defRPr/>
            </a:pPr>
            <a:fld id="{DC5A5544-96D2-4701-BFD6-38FD3812F5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lnSpc>
          <a:spcPct val="90000"/>
        </a:lnSpc>
        <a:spcBef>
          <a:spcPct val="0"/>
        </a:spcBef>
        <a:spcAft>
          <a:spcPct val="0"/>
        </a:spcAft>
        <a:defRPr sz="4400" kern="1200">
          <a:solidFill>
            <a:srgbClr val="363791"/>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2" name="Rectangle 1" descr="Rectangle 8">
            <a:extLst>
              <a:ext uri="{FF2B5EF4-FFF2-40B4-BE49-F238E27FC236}">
                <a16:creationId xmlns:a16="http://schemas.microsoft.com/office/drawing/2014/main" id="{C10ED29C-1384-46DA-AB14-C1504278DFAF}"/>
              </a:ext>
            </a:extLst>
          </p:cNvPr>
          <p:cNvSpPr>
            <a:spLocks/>
          </p:cNvSpPr>
          <p:nvPr/>
        </p:nvSpPr>
        <p:spPr bwMode="auto">
          <a:xfrm>
            <a:off x="0" y="6294438"/>
            <a:ext cx="12192000" cy="563562"/>
          </a:xfrm>
          <a:prstGeom prst="rect">
            <a:avLst/>
          </a:prstGeom>
          <a:gradFill rotWithShape="0">
            <a:gsLst>
              <a:gs pos="0">
                <a:srgbClr val="2F3098"/>
              </a:gs>
              <a:gs pos="50000">
                <a:srgbClr val="27287F"/>
              </a:gs>
              <a:gs pos="100000">
                <a:srgbClr val="1B1C58"/>
              </a:gs>
            </a:gsLst>
            <a:lin ang="2700000"/>
          </a:gradFill>
          <a:ln w="12700">
            <a:solidFill>
              <a:srgbClr val="42719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defRPr/>
            </a:pPr>
            <a:endParaRPr lang="en-US" altLang="en-US">
              <a:solidFill>
                <a:srgbClr val="FFFFFF"/>
              </a:solidFill>
            </a:endParaRPr>
          </a:p>
        </p:txBody>
      </p:sp>
      <p:pic>
        <p:nvPicPr>
          <p:cNvPr id="5123" name="Picture 2" descr="Picture 6">
            <a:extLst>
              <a:ext uri="{FF2B5EF4-FFF2-40B4-BE49-F238E27FC236}">
                <a16:creationId xmlns:a16="http://schemas.microsoft.com/office/drawing/2014/main" id="{E96A4890-BA4D-4038-8ED8-9AE815428ED7}"/>
              </a:ext>
            </a:extLst>
          </p:cNvPr>
          <p:cNvPicPr>
            <a:picLocks noChangeAspect="1"/>
          </p:cNvPicPr>
          <p:nvPr/>
        </p:nvPicPr>
        <p:blipFill>
          <a:blip r:embed="rId13">
            <a:extLst>
              <a:ext uri="{28A0092B-C50C-407E-A947-70E740481C1C}">
                <a14:useLocalDpi xmlns:a14="http://schemas.microsoft.com/office/drawing/2010/main" val="0"/>
              </a:ext>
            </a:extLst>
          </a:blip>
          <a:srcRect r="45064"/>
          <a:stretch>
            <a:fillRect/>
          </a:stretch>
        </p:blipFill>
        <p:spPr bwMode="auto">
          <a:xfrm>
            <a:off x="11334750" y="12700"/>
            <a:ext cx="8477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3" descr="Picture 7">
            <a:extLst>
              <a:ext uri="{FF2B5EF4-FFF2-40B4-BE49-F238E27FC236}">
                <a16:creationId xmlns:a16="http://schemas.microsoft.com/office/drawing/2014/main" id="{7A4121C4-9AAF-4143-9AAA-F1CBFD5A9DA0}"/>
              </a:ext>
            </a:extLst>
          </p:cNvPr>
          <p:cNvPicPr>
            <a:picLocks noChangeAspect="1"/>
          </p:cNvPicPr>
          <p:nvPr/>
        </p:nvPicPr>
        <p:blipFill>
          <a:blip r:embed="rId14">
            <a:extLst>
              <a:ext uri="{28A0092B-C50C-407E-A947-70E740481C1C}">
                <a14:useLocalDpi xmlns:a14="http://schemas.microsoft.com/office/drawing/2010/main" val="0"/>
              </a:ext>
            </a:extLst>
          </a:blip>
          <a:srcRect r="22632" b="29723"/>
          <a:stretch>
            <a:fillRect/>
          </a:stretch>
        </p:blipFill>
        <p:spPr bwMode="auto">
          <a:xfrm>
            <a:off x="3771900" y="1377950"/>
            <a:ext cx="77819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4" descr="Picture 11">
            <a:extLst>
              <a:ext uri="{FF2B5EF4-FFF2-40B4-BE49-F238E27FC236}">
                <a16:creationId xmlns:a16="http://schemas.microsoft.com/office/drawing/2014/main" id="{D348AC85-9042-458E-ADDB-DFF98910547F}"/>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1170914" flipH="1">
            <a:off x="10536238" y="641350"/>
            <a:ext cx="4191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descr="Picture 13">
            <a:extLst>
              <a:ext uri="{FF2B5EF4-FFF2-40B4-BE49-F238E27FC236}">
                <a16:creationId xmlns:a16="http://schemas.microsoft.com/office/drawing/2014/main" id="{A3806A55-6D5F-46A9-87D2-29C2EE516648}"/>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4814238" flipH="1">
            <a:off x="426244" y="137319"/>
            <a:ext cx="64293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6" descr="Picture 14">
            <a:extLst>
              <a:ext uri="{FF2B5EF4-FFF2-40B4-BE49-F238E27FC236}">
                <a16:creationId xmlns:a16="http://schemas.microsoft.com/office/drawing/2014/main" id="{14436472-25C7-42FF-8B00-5B275C9FA291}"/>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9400" y="839788"/>
            <a:ext cx="455613"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7" descr="Picture 16">
            <a:extLst>
              <a:ext uri="{FF2B5EF4-FFF2-40B4-BE49-F238E27FC236}">
                <a16:creationId xmlns:a16="http://schemas.microsoft.com/office/drawing/2014/main" id="{2D9F9664-3777-407A-9C82-EBBCABD9CF77}"/>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00038" y="5808663"/>
            <a:ext cx="41433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9" name="Picture 8" descr="Picture 18">
            <a:extLst>
              <a:ext uri="{FF2B5EF4-FFF2-40B4-BE49-F238E27FC236}">
                <a16:creationId xmlns:a16="http://schemas.microsoft.com/office/drawing/2014/main" id="{76694165-8107-4352-B873-0DC80CEA47E4}"/>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721975" y="5522913"/>
            <a:ext cx="4937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0" name="Picture 9" descr="Picture 20">
            <a:extLst>
              <a:ext uri="{FF2B5EF4-FFF2-40B4-BE49-F238E27FC236}">
                <a16:creationId xmlns:a16="http://schemas.microsoft.com/office/drawing/2014/main" id="{8E3B5FBC-2BF0-4B75-A5E4-DFA2F0EE805C}"/>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456863" y="5818188"/>
            <a:ext cx="3841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1" name="Picture 10" descr="Picture 21">
            <a:extLst>
              <a:ext uri="{FF2B5EF4-FFF2-40B4-BE49-F238E27FC236}">
                <a16:creationId xmlns:a16="http://schemas.microsoft.com/office/drawing/2014/main" id="{46DB4D7A-E17C-4F8B-9001-C458BC16D5DC}"/>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144125" y="239713"/>
            <a:ext cx="61436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2" name="Picture 11" descr="Picture 4">
            <a:extLst>
              <a:ext uri="{FF2B5EF4-FFF2-40B4-BE49-F238E27FC236}">
                <a16:creationId xmlns:a16="http://schemas.microsoft.com/office/drawing/2014/main" id="{BB44913D-E140-41E0-AF4E-030DE7819032}"/>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8200" y="6437313"/>
            <a:ext cx="20399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3" name="Text Box 12" descr="Rectangle 3">
            <a:extLst>
              <a:ext uri="{FF2B5EF4-FFF2-40B4-BE49-F238E27FC236}">
                <a16:creationId xmlns:a16="http://schemas.microsoft.com/office/drawing/2014/main" id="{2D9534DC-DD75-47DC-83CF-4CC8528395A8}"/>
              </a:ext>
            </a:extLst>
          </p:cNvPr>
          <p:cNvSpPr txBox="1">
            <a:spLocks/>
          </p:cNvSpPr>
          <p:nvPr/>
        </p:nvSpPr>
        <p:spPr bwMode="auto">
          <a:xfrm>
            <a:off x="3371850" y="6483350"/>
            <a:ext cx="8766175"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defRPr/>
            </a:pPr>
            <a:r>
              <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rPr>
              <a:t>© 2019 Education Services Australia Ltd, unless otherwise indicated. This material may be used, reproduced, published and modified for non-commercial educational purposes</a:t>
            </a:r>
            <a:r>
              <a:rPr lang="en-US" altLang="en-US" sz="800" b="1">
                <a:solidFill>
                  <a:srgbClr val="FFFFFF"/>
                </a:solidFill>
                <a:latin typeface="Arial" panose="020B0604020202020204" pitchFamily="34" charset="0"/>
                <a:cs typeface="Arial" panose="020B0604020202020204" pitchFamily="34" charset="0"/>
                <a:sym typeface="Arial" panose="020B0604020202020204" pitchFamily="34" charset="0"/>
              </a:rPr>
              <a:t>.</a:t>
            </a:r>
            <a:endParaRPr lang="en-US" altLang="en-US" sz="8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134" name="Rectangle 13">
            <a:extLst>
              <a:ext uri="{FF2B5EF4-FFF2-40B4-BE49-F238E27FC236}">
                <a16:creationId xmlns:a16="http://schemas.microsoft.com/office/drawing/2014/main" id="{90920102-7A86-49C1-A026-ECEEC4C8B060}"/>
              </a:ext>
            </a:extLst>
          </p:cNvPr>
          <p:cNvSpPr>
            <a:spLocks noGrp="1"/>
          </p:cNvSpPr>
          <p:nvPr>
            <p:ph type="title"/>
          </p:nvPr>
        </p:nvSpPr>
        <p:spPr bwMode="auto">
          <a:xfrm>
            <a:off x="831850" y="2151063"/>
            <a:ext cx="105156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b" anchorCtr="0" compatLnSpc="1">
            <a:prstTxWarp prst="textNoShape">
              <a:avLst/>
            </a:prstTxWarp>
          </a:bodyPr>
          <a:lstStyle/>
          <a:p>
            <a:pPr lvl="0"/>
            <a:r>
              <a:rPr lang="en-US" altLang="en-US">
                <a:sym typeface="Calibri Light" panose="020F0302020204030204" pitchFamily="34" charset="0"/>
              </a:rPr>
              <a:t>Click to edit Master title style</a:t>
            </a:r>
          </a:p>
        </p:txBody>
      </p:sp>
      <p:sp>
        <p:nvSpPr>
          <p:cNvPr id="5135" name="Rectangle 14">
            <a:extLst>
              <a:ext uri="{FF2B5EF4-FFF2-40B4-BE49-F238E27FC236}">
                <a16:creationId xmlns:a16="http://schemas.microsoft.com/office/drawing/2014/main" id="{A0EB055D-38FD-4A9E-BE3A-342F9C37CF07}"/>
              </a:ext>
            </a:extLst>
          </p:cNvPr>
          <p:cNvSpPr>
            <a:spLocks noGrp="1"/>
          </p:cNvSpPr>
          <p:nvPr>
            <p:ph type="body" sz="quarter" idx="1"/>
          </p:nvPr>
        </p:nvSpPr>
        <p:spPr bwMode="auto">
          <a:xfrm>
            <a:off x="831850" y="4589463"/>
            <a:ext cx="10515600" cy="149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dirty="0">
                <a:sym typeface="Calibri" panose="020F0502020204030204" pitchFamily="34" charset="0"/>
              </a:rPr>
              <a:t>Click to edit Master text styles</a:t>
            </a:r>
          </a:p>
          <a:p>
            <a:pPr lvl="1"/>
            <a:r>
              <a:rPr lang="en-US" altLang="en-US" dirty="0">
                <a:sym typeface="Calibri" panose="020F0502020204030204" pitchFamily="34" charset="0"/>
              </a:rPr>
              <a:t>Second level</a:t>
            </a:r>
          </a:p>
          <a:p>
            <a:pPr lvl="2"/>
            <a:r>
              <a:rPr lang="en-US" altLang="en-US" dirty="0">
                <a:sym typeface="Calibri" panose="020F0502020204030204" pitchFamily="34" charset="0"/>
              </a:rPr>
              <a:t>Third level</a:t>
            </a:r>
          </a:p>
          <a:p>
            <a:pPr lvl="3"/>
            <a:r>
              <a:rPr lang="en-US" altLang="en-US" dirty="0">
                <a:sym typeface="Calibri" panose="020F0502020204030204" pitchFamily="34" charset="0"/>
              </a:rPr>
              <a:t>Fourth level</a:t>
            </a:r>
          </a:p>
          <a:p>
            <a:pPr lvl="4"/>
            <a:r>
              <a:rPr lang="en-US" altLang="en-US" dirty="0">
                <a:sym typeface="Calibri" panose="020F0502020204030204" pitchFamily="34" charset="0"/>
              </a:rPr>
              <a:t>Fifth level</a:t>
            </a:r>
          </a:p>
        </p:txBody>
      </p:sp>
      <p:sp>
        <p:nvSpPr>
          <p:cNvPr id="2" name="Rectangle 15">
            <a:extLst>
              <a:ext uri="{FF2B5EF4-FFF2-40B4-BE49-F238E27FC236}">
                <a16:creationId xmlns:a16="http://schemas.microsoft.com/office/drawing/2014/main" id="{A48F409B-2EA1-4B81-BBB7-B7A3DE86B076}"/>
              </a:ext>
            </a:extLst>
          </p:cNvPr>
          <p:cNvSpPr>
            <a:spLocks noGrp="1"/>
          </p:cNvSpPr>
          <p:nvPr>
            <p:ph type="sldNum" sz="quarter" idx="2"/>
          </p:nvPr>
        </p:nvSpPr>
        <p:spPr bwMode="auto">
          <a:xfrm>
            <a:off x="5892800" y="6172200"/>
            <a:ext cx="284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vl1pPr>
          </a:lstStyle>
          <a:p>
            <a:pPr>
              <a:defRPr/>
            </a:pPr>
            <a:fld id="{027278DB-5C45-4658-821B-942B79A9B0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rgbClr val="363791"/>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363791"/>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26262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theatlantic.com/"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hyperlink" Target="https://www.crestwoodexplorestheworld.org/" TargetMode="Externa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1C62B91E-9DA8-4CDE-82EF-EBABD6F932C3}"/>
              </a:ext>
            </a:extLst>
          </p:cNvPr>
          <p:cNvPicPr>
            <a:picLocks noChangeAspect="1"/>
          </p:cNvPicPr>
          <p:nvPr/>
        </p:nvPicPr>
        <p:blipFill>
          <a:blip r:embed="rId3">
            <a:extLst>
              <a:ext uri="{28A0092B-C50C-407E-A947-70E740481C1C}">
                <a14:useLocalDpi xmlns:a14="http://schemas.microsoft.com/office/drawing/2010/main" val="0"/>
              </a:ext>
            </a:extLst>
          </a:blip>
          <a:srcRect r="5905"/>
          <a:stretch>
            <a:fillRect/>
          </a:stretch>
        </p:blipFill>
        <p:spPr bwMode="auto">
          <a:xfrm>
            <a:off x="-49213" y="0"/>
            <a:ext cx="122904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a:extLst>
              <a:ext uri="{FF2B5EF4-FFF2-40B4-BE49-F238E27FC236}">
                <a16:creationId xmlns:a16="http://schemas.microsoft.com/office/drawing/2014/main" id="{677A1EBE-FA8D-4CBD-9715-223622DA1E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682875"/>
            <a:ext cx="72898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descr="Title 1">
            <a:extLst>
              <a:ext uri="{FF2B5EF4-FFF2-40B4-BE49-F238E27FC236}">
                <a16:creationId xmlns:a16="http://schemas.microsoft.com/office/drawing/2014/main" id="{0C2E7434-0749-424E-8692-2BEE251372EA}"/>
              </a:ext>
            </a:extLst>
          </p:cNvPr>
          <p:cNvSpPr txBox="1">
            <a:spLocks/>
          </p:cNvSpPr>
          <p:nvPr/>
        </p:nvSpPr>
        <p:spPr bwMode="auto">
          <a:xfrm>
            <a:off x="2567608" y="548680"/>
            <a:ext cx="10515600" cy="75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en-US" altLang="en-US" sz="4800" b="1" dirty="0">
                <a:solidFill>
                  <a:srgbClr val="363791"/>
                </a:solidFill>
                <a:latin typeface="Calibri Light" panose="020F0302020204030204" pitchFamily="34" charset="0"/>
                <a:cs typeface="Calibri Light" panose="020F0302020204030204" pitchFamily="34" charset="0"/>
                <a:sym typeface="Calibri Light" panose="020F0302020204030204" pitchFamily="34" charset="0"/>
              </a:rPr>
              <a:t>7 things that families can do</a:t>
            </a:r>
          </a:p>
        </p:txBody>
      </p:sp>
      <p:pic>
        <p:nvPicPr>
          <p:cNvPr id="2050" name="Picture 2" descr="C:\Users\vlen\AppData\Local\Temp\SNAGHTMLeeb4f78.PNG">
            <a:extLst>
              <a:ext uri="{FF2B5EF4-FFF2-40B4-BE49-F238E27FC236}">
                <a16:creationId xmlns:a16="http://schemas.microsoft.com/office/drawing/2014/main" id="{374F0EC0-9DD4-4B97-A814-0E774C4C9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830288"/>
            <a:ext cx="8001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descr="Title 1">
            <a:extLst>
              <a:ext uri="{FF2B5EF4-FFF2-40B4-BE49-F238E27FC236}">
                <a16:creationId xmlns:a16="http://schemas.microsoft.com/office/drawing/2014/main" id="{88A71A37-A3E0-465C-AEB5-21789ED1EF91}"/>
              </a:ext>
            </a:extLst>
          </p:cNvPr>
          <p:cNvSpPr>
            <a:spLocks noGrp="1" noChangeArrowheads="1"/>
          </p:cNvSpPr>
          <p:nvPr>
            <p:ph type="title"/>
          </p:nvPr>
        </p:nvSpPr>
        <p:spPr>
          <a:xfrm>
            <a:off x="1343100" y="260648"/>
            <a:ext cx="10801200" cy="1325563"/>
          </a:xfrm>
        </p:spPr>
        <p:txBody>
          <a:bodyPr/>
          <a:lstStyle/>
          <a:p>
            <a:pPr eaLnBrk="1"/>
            <a:r>
              <a:rPr lang="en-US" altLang="en-US" sz="4000" b="1" dirty="0"/>
              <a:t>1. Consider language and avoid stereotypes</a:t>
            </a:r>
          </a:p>
        </p:txBody>
      </p:sp>
      <p:sp>
        <p:nvSpPr>
          <p:cNvPr id="25603" name="Rectangle 2" descr="Content Placeholder 2">
            <a:extLst>
              <a:ext uri="{FF2B5EF4-FFF2-40B4-BE49-F238E27FC236}">
                <a16:creationId xmlns:a16="http://schemas.microsoft.com/office/drawing/2014/main" id="{3434F9C5-0820-4605-AE8A-E8B941B96FB4}"/>
              </a:ext>
            </a:extLst>
          </p:cNvPr>
          <p:cNvSpPr>
            <a:spLocks noGrp="1" noChangeArrowheads="1"/>
          </p:cNvSpPr>
          <p:nvPr>
            <p:ph type="body" sz="half" idx="1"/>
          </p:nvPr>
        </p:nvSpPr>
        <p:spPr>
          <a:xfrm>
            <a:off x="695400" y="2780928"/>
            <a:ext cx="4752528" cy="2151693"/>
          </a:xfrm>
        </p:spPr>
        <p:txBody>
          <a:bodyPr/>
          <a:lstStyle/>
          <a:p>
            <a:pPr marL="0" indent="0" eaLnBrk="1">
              <a:buNone/>
            </a:pPr>
            <a:r>
              <a:rPr lang="en-US" altLang="en-US" dirty="0"/>
              <a:t>When the family talks about people in STEM careers, try to notice and counter gender stereotypes and biases.</a:t>
            </a:r>
          </a:p>
        </p:txBody>
      </p:sp>
      <p:pic>
        <p:nvPicPr>
          <p:cNvPr id="5" name="Picture 3">
            <a:extLst>
              <a:ext uri="{FF2B5EF4-FFF2-40B4-BE49-F238E27FC236}">
                <a16:creationId xmlns:a16="http://schemas.microsoft.com/office/drawing/2014/main" id="{57574C09-E699-48B8-AC63-EE9A7B909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41982" y="2177211"/>
            <a:ext cx="5040560" cy="2949660"/>
          </a:xfrm>
          <a:prstGeom prst="rect">
            <a:avLst/>
          </a:prstGeom>
          <a:noFill/>
          <a:ln w="19050">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F6FA6E23-B885-4A37-8C02-30D276154752}"/>
              </a:ext>
            </a:extLst>
          </p:cNvPr>
          <p:cNvSpPr txBox="1"/>
          <p:nvPr/>
        </p:nvSpPr>
        <p:spPr>
          <a:xfrm>
            <a:off x="5447928" y="5157703"/>
            <a:ext cx="2743200" cy="261610"/>
          </a:xfrm>
          <a:prstGeom prst="rect">
            <a:avLst/>
          </a:prstGeom>
          <a:noFill/>
        </p:spPr>
        <p:txBody>
          <a:bodyPr wrap="square" rtlCol="0">
            <a:spAutoFit/>
          </a:bodyPr>
          <a:lstStyle/>
          <a:p>
            <a:r>
              <a:rPr lang="en-US" sz="1100" dirty="0"/>
              <a:t>Image credit: Felicity </a:t>
            </a:r>
            <a:r>
              <a:rPr lang="en-US" sz="1100" dirty="0" err="1"/>
              <a:t>Furey</a:t>
            </a:r>
            <a:endParaRPr lang="en-AU" sz="11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descr="Title 1">
            <a:extLst>
              <a:ext uri="{FF2B5EF4-FFF2-40B4-BE49-F238E27FC236}">
                <a16:creationId xmlns:a16="http://schemas.microsoft.com/office/drawing/2014/main" id="{88A71A37-A3E0-465C-AEB5-21789ED1EF91}"/>
              </a:ext>
            </a:extLst>
          </p:cNvPr>
          <p:cNvSpPr>
            <a:spLocks noGrp="1" noChangeArrowheads="1"/>
          </p:cNvSpPr>
          <p:nvPr>
            <p:ph type="title"/>
          </p:nvPr>
        </p:nvSpPr>
        <p:spPr>
          <a:xfrm>
            <a:off x="2927648" y="260648"/>
            <a:ext cx="10801200" cy="1325563"/>
          </a:xfrm>
        </p:spPr>
        <p:txBody>
          <a:bodyPr/>
          <a:lstStyle/>
          <a:p>
            <a:pPr eaLnBrk="1"/>
            <a:r>
              <a:rPr lang="en-US" altLang="en-US" sz="4000" b="1" dirty="0"/>
              <a:t>2. Get hands-on with STEM</a:t>
            </a:r>
          </a:p>
        </p:txBody>
      </p:sp>
      <p:sp>
        <p:nvSpPr>
          <p:cNvPr id="25603" name="Rectangle 2" descr="Content Placeholder 2">
            <a:extLst>
              <a:ext uri="{FF2B5EF4-FFF2-40B4-BE49-F238E27FC236}">
                <a16:creationId xmlns:a16="http://schemas.microsoft.com/office/drawing/2014/main" id="{3434F9C5-0820-4605-AE8A-E8B941B96FB4}"/>
              </a:ext>
            </a:extLst>
          </p:cNvPr>
          <p:cNvSpPr>
            <a:spLocks noGrp="1" noChangeArrowheads="1"/>
          </p:cNvSpPr>
          <p:nvPr>
            <p:ph type="body" sz="half" idx="1"/>
          </p:nvPr>
        </p:nvSpPr>
        <p:spPr>
          <a:xfrm>
            <a:off x="6384032" y="2492896"/>
            <a:ext cx="4956588" cy="2151693"/>
          </a:xfrm>
        </p:spPr>
        <p:txBody>
          <a:bodyPr/>
          <a:lstStyle/>
          <a:p>
            <a:pPr marL="0" indent="0" eaLnBrk="1">
              <a:buNone/>
            </a:pPr>
            <a:r>
              <a:rPr lang="en-US" altLang="en-US" dirty="0"/>
              <a:t>Give girls opportunities to get hands-on with STEM. </a:t>
            </a:r>
          </a:p>
          <a:p>
            <a:pPr marL="0" indent="0" eaLnBrk="1">
              <a:buNone/>
            </a:pPr>
            <a:r>
              <a:rPr lang="en-US" altLang="en-US" dirty="0"/>
              <a:t>In particular, encourage girls to develop their spatial skills and use computers and other equipment. </a:t>
            </a:r>
          </a:p>
        </p:txBody>
      </p:sp>
      <p:pic>
        <p:nvPicPr>
          <p:cNvPr id="25604" name="Picture 3">
            <a:extLst>
              <a:ext uri="{FF2B5EF4-FFF2-40B4-BE49-F238E27FC236}">
                <a16:creationId xmlns:a16="http://schemas.microsoft.com/office/drawing/2014/main" id="{5444A951-D004-4C97-BE64-F2C096B42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99456" y="2204864"/>
            <a:ext cx="4752528" cy="3168352"/>
          </a:xfrm>
          <a:prstGeom prst="rect">
            <a:avLst/>
          </a:prstGeom>
          <a:noFill/>
          <a:ln w="19050">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18090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descr="Title 1">
            <a:extLst>
              <a:ext uri="{FF2B5EF4-FFF2-40B4-BE49-F238E27FC236}">
                <a16:creationId xmlns:a16="http://schemas.microsoft.com/office/drawing/2014/main" id="{88A71A37-A3E0-465C-AEB5-21789ED1EF91}"/>
              </a:ext>
            </a:extLst>
          </p:cNvPr>
          <p:cNvSpPr>
            <a:spLocks noGrp="1" noChangeArrowheads="1"/>
          </p:cNvSpPr>
          <p:nvPr>
            <p:ph type="title"/>
          </p:nvPr>
        </p:nvSpPr>
        <p:spPr>
          <a:xfrm>
            <a:off x="1762047" y="476673"/>
            <a:ext cx="8150378" cy="1296144"/>
          </a:xfrm>
          <a:solidFill>
            <a:srgbClr val="FFFFFF">
              <a:alpha val="85000"/>
            </a:srgbClr>
          </a:solidFill>
        </p:spPr>
        <p:txBody>
          <a:bodyPr/>
          <a:lstStyle/>
          <a:p>
            <a:pPr eaLnBrk="1"/>
            <a:r>
              <a:rPr lang="en-US" altLang="en-US" sz="3600" b="1" dirty="0"/>
              <a:t>3. Connect STEM with your child’s interests and passions</a:t>
            </a:r>
          </a:p>
        </p:txBody>
      </p:sp>
      <p:sp>
        <p:nvSpPr>
          <p:cNvPr id="25603" name="Rectangle 2" descr="Content Placeholder 2">
            <a:extLst>
              <a:ext uri="{FF2B5EF4-FFF2-40B4-BE49-F238E27FC236}">
                <a16:creationId xmlns:a16="http://schemas.microsoft.com/office/drawing/2014/main" id="{3434F9C5-0820-4605-AE8A-E8B941B96FB4}"/>
              </a:ext>
            </a:extLst>
          </p:cNvPr>
          <p:cNvSpPr>
            <a:spLocks noGrp="1" noChangeArrowheads="1"/>
          </p:cNvSpPr>
          <p:nvPr>
            <p:ph type="body" sz="half" idx="1"/>
          </p:nvPr>
        </p:nvSpPr>
        <p:spPr>
          <a:xfrm>
            <a:off x="1055440" y="2060848"/>
            <a:ext cx="4956588" cy="2151693"/>
          </a:xfrm>
        </p:spPr>
        <p:txBody>
          <a:bodyPr/>
          <a:lstStyle/>
          <a:p>
            <a:pPr marL="0" indent="0">
              <a:buNone/>
            </a:pPr>
            <a:r>
              <a:rPr lang="en-US" dirty="0"/>
              <a:t>Connect girls’ interests and passions to STEM subjects and careers. </a:t>
            </a:r>
          </a:p>
          <a:p>
            <a:pPr marL="0" indent="0">
              <a:lnSpc>
                <a:spcPct val="100000"/>
              </a:lnSpc>
              <a:spcBef>
                <a:spcPts val="1200"/>
              </a:spcBef>
              <a:buNone/>
            </a:pPr>
            <a:r>
              <a:rPr lang="en-US" dirty="0"/>
              <a:t>Find links between STEM and issues, problems and topics that your child finds personally meaningful. </a:t>
            </a:r>
            <a:r>
              <a:rPr lang="en-US" altLang="en-US" dirty="0"/>
              <a:t> </a:t>
            </a:r>
          </a:p>
        </p:txBody>
      </p:sp>
      <p:pic>
        <p:nvPicPr>
          <p:cNvPr id="5" name="Picture 3">
            <a:extLst>
              <a:ext uri="{FF2B5EF4-FFF2-40B4-BE49-F238E27FC236}">
                <a16:creationId xmlns:a16="http://schemas.microsoft.com/office/drawing/2014/main" id="{E345E284-FA57-47C6-9EB0-D44714804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2704" y="2060848"/>
            <a:ext cx="4752528" cy="3168352"/>
          </a:xfrm>
          <a:prstGeom prst="rect">
            <a:avLst/>
          </a:prstGeom>
          <a:noFill/>
          <a:ln w="19050">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781803A0-55DE-47DC-8458-F03F5CD7F986}"/>
              </a:ext>
            </a:extLst>
          </p:cNvPr>
          <p:cNvSpPr txBox="1"/>
          <p:nvPr/>
        </p:nvSpPr>
        <p:spPr>
          <a:xfrm>
            <a:off x="6012028" y="5255621"/>
            <a:ext cx="2743200" cy="261610"/>
          </a:xfrm>
          <a:prstGeom prst="rect">
            <a:avLst/>
          </a:prstGeom>
          <a:noFill/>
        </p:spPr>
        <p:txBody>
          <a:bodyPr wrap="square" rtlCol="0">
            <a:spAutoFit/>
          </a:bodyPr>
          <a:lstStyle/>
          <a:p>
            <a:r>
              <a:rPr lang="en-US" sz="1100" dirty="0"/>
              <a:t>Image credit: Sabrina Fossette</a:t>
            </a:r>
            <a:endParaRPr lang="en-AU" sz="1100" dirty="0"/>
          </a:p>
        </p:txBody>
      </p:sp>
    </p:spTree>
    <p:extLst>
      <p:ext uri="{BB962C8B-B14F-4D97-AF65-F5344CB8AC3E}">
        <p14:creationId xmlns:p14="http://schemas.microsoft.com/office/powerpoint/2010/main" val="388421922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descr="Title 1">
            <a:extLst>
              <a:ext uri="{FF2B5EF4-FFF2-40B4-BE49-F238E27FC236}">
                <a16:creationId xmlns:a16="http://schemas.microsoft.com/office/drawing/2014/main" id="{88A71A37-A3E0-465C-AEB5-21789ED1EF91}"/>
              </a:ext>
            </a:extLst>
          </p:cNvPr>
          <p:cNvSpPr>
            <a:spLocks noGrp="1" noChangeArrowheads="1"/>
          </p:cNvSpPr>
          <p:nvPr>
            <p:ph type="title"/>
          </p:nvPr>
        </p:nvSpPr>
        <p:spPr>
          <a:xfrm>
            <a:off x="1919536" y="260648"/>
            <a:ext cx="8499963" cy="1325563"/>
          </a:xfrm>
        </p:spPr>
        <p:txBody>
          <a:bodyPr/>
          <a:lstStyle/>
          <a:p>
            <a:pPr eaLnBrk="1"/>
            <a:r>
              <a:rPr lang="en-US" altLang="en-US" sz="3600" b="1" dirty="0"/>
              <a:t>4. Find STEM role models and careers</a:t>
            </a:r>
          </a:p>
        </p:txBody>
      </p:sp>
      <p:sp>
        <p:nvSpPr>
          <p:cNvPr id="25603" name="Rectangle 2" descr="Content Placeholder 2">
            <a:extLst>
              <a:ext uri="{FF2B5EF4-FFF2-40B4-BE49-F238E27FC236}">
                <a16:creationId xmlns:a16="http://schemas.microsoft.com/office/drawing/2014/main" id="{3434F9C5-0820-4605-AE8A-E8B941B96FB4}"/>
              </a:ext>
            </a:extLst>
          </p:cNvPr>
          <p:cNvSpPr>
            <a:spLocks noGrp="1" noChangeArrowheads="1"/>
          </p:cNvSpPr>
          <p:nvPr>
            <p:ph type="body" sz="half" idx="1"/>
          </p:nvPr>
        </p:nvSpPr>
        <p:spPr>
          <a:xfrm>
            <a:off x="5879976" y="2417126"/>
            <a:ext cx="4539523" cy="2151693"/>
          </a:xfrm>
        </p:spPr>
        <p:txBody>
          <a:bodyPr/>
          <a:lstStyle/>
          <a:p>
            <a:pPr marL="0" indent="0">
              <a:buNone/>
            </a:pPr>
            <a:r>
              <a:rPr lang="en-US" dirty="0"/>
              <a:t>Girls who see role models in STEM who look like them are more interested and confident about pursuing STEM careers themselves. </a:t>
            </a:r>
            <a:endParaRPr lang="en-US" altLang="en-US" dirty="0"/>
          </a:p>
        </p:txBody>
      </p:sp>
      <p:pic>
        <p:nvPicPr>
          <p:cNvPr id="3074" name="Picture 2">
            <a:extLst>
              <a:ext uri="{FF2B5EF4-FFF2-40B4-BE49-F238E27FC236}">
                <a16:creationId xmlns:a16="http://schemas.microsoft.com/office/drawing/2014/main" id="{B60CA09B-E133-4E04-AF39-91340DDA3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07"/>
          <a:stretch/>
        </p:blipFill>
        <p:spPr bwMode="auto">
          <a:xfrm>
            <a:off x="532322" y="1586211"/>
            <a:ext cx="2558405" cy="19067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thegist.edu.au/media/1367/jl_photo.jpg?anchor=center&amp;mode=crop&amp;width=250&amp;height=250&amp;rnd=132137103290000000">
            <a:extLst>
              <a:ext uri="{FF2B5EF4-FFF2-40B4-BE49-F238E27FC236}">
                <a16:creationId xmlns:a16="http://schemas.microsoft.com/office/drawing/2014/main" id="{BF003C9E-51CE-48A1-92CF-A827359A7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572" y="1586211"/>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thegist.edu.au/media/1320/img_7816_2.jpg?anchor=center&amp;mode=crop&amp;width=250&amp;height=250&amp;rnd=132110457640000000">
            <a:extLst>
              <a:ext uri="{FF2B5EF4-FFF2-40B4-BE49-F238E27FC236}">
                <a16:creationId xmlns:a16="http://schemas.microsoft.com/office/drawing/2014/main" id="{383E5771-5CC9-4F6F-BEF1-9782707A9D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22" y="3645324"/>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thegist.edu.au/media/1375/kellee-reissinger-3.jpg?anchor=center&amp;mode=crop&amp;width=250&amp;height=250&amp;rnd=132137109260000000">
            <a:extLst>
              <a:ext uri="{FF2B5EF4-FFF2-40B4-BE49-F238E27FC236}">
                <a16:creationId xmlns:a16="http://schemas.microsoft.com/office/drawing/2014/main" id="{9B75F20B-994C-4D91-820F-DB8D86AE0B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572" y="364075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C6D6576-E7E4-4A68-8F8D-66C0E70E0E46}"/>
              </a:ext>
            </a:extLst>
          </p:cNvPr>
          <p:cNvSpPr/>
          <p:nvPr/>
        </p:nvSpPr>
        <p:spPr>
          <a:xfrm>
            <a:off x="479376" y="6021288"/>
            <a:ext cx="4971571" cy="261610"/>
          </a:xfrm>
          <a:prstGeom prst="rect">
            <a:avLst/>
          </a:prstGeom>
        </p:spPr>
        <p:txBody>
          <a:bodyPr wrap="square">
            <a:spAutoFit/>
          </a:bodyPr>
          <a:lstStyle/>
          <a:p>
            <a:r>
              <a:rPr lang="en-AU" sz="1100" dirty="0"/>
              <a:t>Image credits: Angelina Arora; Jesse May </a:t>
            </a:r>
            <a:r>
              <a:rPr lang="en-AU" sz="1100" dirty="0" err="1"/>
              <a:t>Licot</a:t>
            </a:r>
            <a:r>
              <a:rPr lang="en-AU" sz="1100" dirty="0"/>
              <a:t>; Marlee Hutton; Kellee </a:t>
            </a:r>
            <a:r>
              <a:rPr lang="en-AU" sz="1100" dirty="0" err="1"/>
              <a:t>Reissinger</a:t>
            </a:r>
            <a:endParaRPr lang="en-AU" sz="1100" dirty="0"/>
          </a:p>
        </p:txBody>
      </p:sp>
    </p:spTree>
    <p:extLst>
      <p:ext uri="{BB962C8B-B14F-4D97-AF65-F5344CB8AC3E}">
        <p14:creationId xmlns:p14="http://schemas.microsoft.com/office/powerpoint/2010/main" val="2453874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descr="Title 1">
            <a:extLst>
              <a:ext uri="{FF2B5EF4-FFF2-40B4-BE49-F238E27FC236}">
                <a16:creationId xmlns:a16="http://schemas.microsoft.com/office/drawing/2014/main" id="{88A71A37-A3E0-465C-AEB5-21789ED1EF91}"/>
              </a:ext>
            </a:extLst>
          </p:cNvPr>
          <p:cNvSpPr>
            <a:spLocks noGrp="1" noChangeArrowheads="1"/>
          </p:cNvSpPr>
          <p:nvPr>
            <p:ph type="title"/>
          </p:nvPr>
        </p:nvSpPr>
        <p:spPr>
          <a:xfrm>
            <a:off x="1919536" y="260648"/>
            <a:ext cx="8499963" cy="1325563"/>
          </a:xfrm>
        </p:spPr>
        <p:txBody>
          <a:bodyPr/>
          <a:lstStyle/>
          <a:p>
            <a:pPr eaLnBrk="1"/>
            <a:r>
              <a:rPr lang="en-US" altLang="en-US" sz="3600" b="1" dirty="0"/>
              <a:t>5. Learn together as a family</a:t>
            </a:r>
          </a:p>
        </p:txBody>
      </p:sp>
      <p:sp>
        <p:nvSpPr>
          <p:cNvPr id="25603" name="Rectangle 2" descr="Content Placeholder 2">
            <a:extLst>
              <a:ext uri="{FF2B5EF4-FFF2-40B4-BE49-F238E27FC236}">
                <a16:creationId xmlns:a16="http://schemas.microsoft.com/office/drawing/2014/main" id="{3434F9C5-0820-4605-AE8A-E8B941B96FB4}"/>
              </a:ext>
            </a:extLst>
          </p:cNvPr>
          <p:cNvSpPr>
            <a:spLocks noGrp="1" noChangeArrowheads="1"/>
          </p:cNvSpPr>
          <p:nvPr>
            <p:ph type="body" sz="half" idx="1"/>
          </p:nvPr>
        </p:nvSpPr>
        <p:spPr>
          <a:xfrm>
            <a:off x="695400" y="2503155"/>
            <a:ext cx="4536504" cy="2345422"/>
          </a:xfrm>
        </p:spPr>
        <p:txBody>
          <a:bodyPr/>
          <a:lstStyle/>
          <a:p>
            <a:pPr marL="0" indent="0">
              <a:buNone/>
            </a:pPr>
            <a:r>
              <a:rPr lang="en-US" dirty="0"/>
              <a:t>Many girls enjoy collaborating and learning with other people. Can you think of ways to learn about STEM concepts as a family? </a:t>
            </a:r>
            <a:endParaRPr lang="en-US" altLang="en-US" dirty="0"/>
          </a:p>
        </p:txBody>
      </p:sp>
      <p:pic>
        <p:nvPicPr>
          <p:cNvPr id="9" name="Picture 3">
            <a:extLst>
              <a:ext uri="{FF2B5EF4-FFF2-40B4-BE49-F238E27FC236}">
                <a16:creationId xmlns:a16="http://schemas.microsoft.com/office/drawing/2014/main" id="{8BA4A09B-1F8E-4FDA-A001-D0C37CD75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807968" y="2204864"/>
            <a:ext cx="4745936" cy="3163957"/>
          </a:xfrm>
          <a:prstGeom prst="rect">
            <a:avLst/>
          </a:prstGeom>
          <a:noFill/>
          <a:ln w="19050">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699082E3-7697-4DCD-90F6-7A065F0D3754}"/>
              </a:ext>
            </a:extLst>
          </p:cNvPr>
          <p:cNvSpPr txBox="1"/>
          <p:nvPr/>
        </p:nvSpPr>
        <p:spPr>
          <a:xfrm>
            <a:off x="5735960" y="5373216"/>
            <a:ext cx="4392488" cy="261610"/>
          </a:xfrm>
          <a:prstGeom prst="rect">
            <a:avLst/>
          </a:prstGeom>
          <a:noFill/>
        </p:spPr>
        <p:txBody>
          <a:bodyPr wrap="square" rtlCol="0">
            <a:spAutoFit/>
          </a:bodyPr>
          <a:lstStyle/>
          <a:p>
            <a:r>
              <a:rPr lang="en-AU" sz="1100" dirty="0"/>
              <a:t>Image credit: Dmytro Zinkevych/Dreamstime.com</a:t>
            </a:r>
            <a:endParaRPr lang="en-AU" dirty="0"/>
          </a:p>
        </p:txBody>
      </p:sp>
    </p:spTree>
    <p:extLst>
      <p:ext uri="{BB962C8B-B14F-4D97-AF65-F5344CB8AC3E}">
        <p14:creationId xmlns:p14="http://schemas.microsoft.com/office/powerpoint/2010/main" val="5406850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descr="Title 1">
            <a:extLst>
              <a:ext uri="{FF2B5EF4-FFF2-40B4-BE49-F238E27FC236}">
                <a16:creationId xmlns:a16="http://schemas.microsoft.com/office/drawing/2014/main" id="{88A71A37-A3E0-465C-AEB5-21789ED1EF91}"/>
              </a:ext>
            </a:extLst>
          </p:cNvPr>
          <p:cNvSpPr>
            <a:spLocks noGrp="1" noChangeArrowheads="1"/>
          </p:cNvSpPr>
          <p:nvPr>
            <p:ph type="title"/>
          </p:nvPr>
        </p:nvSpPr>
        <p:spPr>
          <a:xfrm>
            <a:off x="1559496" y="908720"/>
            <a:ext cx="7488832" cy="893515"/>
          </a:xfrm>
          <a:solidFill>
            <a:srgbClr val="FFFFFF"/>
          </a:solidFill>
        </p:spPr>
        <p:txBody>
          <a:bodyPr/>
          <a:lstStyle/>
          <a:p>
            <a:r>
              <a:rPr lang="en-US" altLang="en-US" sz="3600" b="1" dirty="0"/>
              <a:t>6. </a:t>
            </a:r>
            <a:r>
              <a:rPr lang="en-US" sz="3600" b="1" dirty="0"/>
              <a:t>Find opportunities for creativity and problem-solving </a:t>
            </a:r>
            <a:br>
              <a:rPr lang="en-US" dirty="0"/>
            </a:br>
            <a:endParaRPr lang="en-US" altLang="en-US" sz="3600" b="1" dirty="0"/>
          </a:p>
        </p:txBody>
      </p:sp>
      <p:sp>
        <p:nvSpPr>
          <p:cNvPr id="25603" name="Rectangle 2" descr="Content Placeholder 2">
            <a:extLst>
              <a:ext uri="{FF2B5EF4-FFF2-40B4-BE49-F238E27FC236}">
                <a16:creationId xmlns:a16="http://schemas.microsoft.com/office/drawing/2014/main" id="{3434F9C5-0820-4605-AE8A-E8B941B96FB4}"/>
              </a:ext>
            </a:extLst>
          </p:cNvPr>
          <p:cNvSpPr>
            <a:spLocks noGrp="1" noChangeArrowheads="1"/>
          </p:cNvSpPr>
          <p:nvPr>
            <p:ph type="body" sz="half" idx="1"/>
          </p:nvPr>
        </p:nvSpPr>
        <p:spPr>
          <a:xfrm>
            <a:off x="767408" y="2750053"/>
            <a:ext cx="4392488" cy="1357893"/>
          </a:xfrm>
          <a:solidFill>
            <a:srgbClr val="FFFFFF"/>
          </a:solidFill>
        </p:spPr>
        <p:txBody>
          <a:bodyPr/>
          <a:lstStyle/>
          <a:p>
            <a:pPr marL="0" indent="0">
              <a:buNone/>
            </a:pPr>
            <a:r>
              <a:rPr lang="en-US" dirty="0"/>
              <a:t>Many girls are motivated by approaching problems creatively, in their own way. </a:t>
            </a:r>
            <a:endParaRPr lang="en-US" altLang="en-US" dirty="0"/>
          </a:p>
        </p:txBody>
      </p:sp>
      <p:pic>
        <p:nvPicPr>
          <p:cNvPr id="5" name="Picture 3">
            <a:extLst>
              <a:ext uri="{FF2B5EF4-FFF2-40B4-BE49-F238E27FC236}">
                <a16:creationId xmlns:a16="http://schemas.microsoft.com/office/drawing/2014/main" id="{1B88FCB1-B6D4-4139-843A-E60456254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91944" y="2132856"/>
            <a:ext cx="4752528" cy="3168352"/>
          </a:xfrm>
          <a:prstGeom prst="rect">
            <a:avLst/>
          </a:prstGeom>
          <a:noFill/>
          <a:ln w="19050">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04D30ED1-3D64-4B1F-9360-B7BF2336212E}"/>
              </a:ext>
            </a:extLst>
          </p:cNvPr>
          <p:cNvSpPr txBox="1"/>
          <p:nvPr/>
        </p:nvSpPr>
        <p:spPr>
          <a:xfrm>
            <a:off x="5519936" y="5301208"/>
            <a:ext cx="3240360" cy="261610"/>
          </a:xfrm>
          <a:prstGeom prst="rect">
            <a:avLst/>
          </a:prstGeom>
          <a:noFill/>
        </p:spPr>
        <p:txBody>
          <a:bodyPr wrap="square" rtlCol="0">
            <a:spAutoFit/>
          </a:bodyPr>
          <a:lstStyle/>
          <a:p>
            <a:pPr fontAlgn="t"/>
            <a:r>
              <a:rPr lang="en-AU" sz="1100" dirty="0"/>
              <a:t>Image credit: </a:t>
            </a:r>
            <a:r>
              <a:rPr lang="en-AU" sz="1100" dirty="0" err="1"/>
              <a:t>Wavebreakmedia</a:t>
            </a:r>
            <a:r>
              <a:rPr lang="en-AU" sz="1100" dirty="0"/>
              <a:t> Ltd/Dreamstime.com</a:t>
            </a:r>
          </a:p>
        </p:txBody>
      </p:sp>
    </p:spTree>
    <p:extLst>
      <p:ext uri="{BB962C8B-B14F-4D97-AF65-F5344CB8AC3E}">
        <p14:creationId xmlns:p14="http://schemas.microsoft.com/office/powerpoint/2010/main" val="298146493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descr="Title 1">
            <a:extLst>
              <a:ext uri="{FF2B5EF4-FFF2-40B4-BE49-F238E27FC236}">
                <a16:creationId xmlns:a16="http://schemas.microsoft.com/office/drawing/2014/main" id="{88A71A37-A3E0-465C-AEB5-21789ED1EF91}"/>
              </a:ext>
            </a:extLst>
          </p:cNvPr>
          <p:cNvSpPr>
            <a:spLocks noGrp="1" noChangeArrowheads="1"/>
          </p:cNvSpPr>
          <p:nvPr>
            <p:ph type="title"/>
          </p:nvPr>
        </p:nvSpPr>
        <p:spPr>
          <a:xfrm>
            <a:off x="1559496" y="908720"/>
            <a:ext cx="6768752" cy="893515"/>
          </a:xfrm>
          <a:solidFill>
            <a:srgbClr val="FFFFFF"/>
          </a:solidFill>
        </p:spPr>
        <p:txBody>
          <a:bodyPr/>
          <a:lstStyle/>
          <a:p>
            <a:r>
              <a:rPr lang="en-US" altLang="en-US" sz="3600" b="1" dirty="0"/>
              <a:t>7. Encourage a growth mindset</a:t>
            </a:r>
            <a:br>
              <a:rPr lang="en-US" dirty="0"/>
            </a:br>
            <a:endParaRPr lang="en-US" altLang="en-US" sz="3600" b="1" dirty="0"/>
          </a:p>
        </p:txBody>
      </p:sp>
      <p:sp>
        <p:nvSpPr>
          <p:cNvPr id="25603" name="Rectangle 2" descr="Content Placeholder 2">
            <a:extLst>
              <a:ext uri="{FF2B5EF4-FFF2-40B4-BE49-F238E27FC236}">
                <a16:creationId xmlns:a16="http://schemas.microsoft.com/office/drawing/2014/main" id="{3434F9C5-0820-4605-AE8A-E8B941B96FB4}"/>
              </a:ext>
            </a:extLst>
          </p:cNvPr>
          <p:cNvSpPr>
            <a:spLocks noGrp="1" noChangeArrowheads="1"/>
          </p:cNvSpPr>
          <p:nvPr>
            <p:ph type="body" sz="half" idx="1"/>
          </p:nvPr>
        </p:nvSpPr>
        <p:spPr>
          <a:xfrm>
            <a:off x="551384" y="2090266"/>
            <a:ext cx="5184576" cy="3138934"/>
          </a:xfrm>
          <a:solidFill>
            <a:srgbClr val="FFFFFF"/>
          </a:solidFill>
        </p:spPr>
        <p:txBody>
          <a:bodyPr/>
          <a:lstStyle/>
          <a:p>
            <a:pPr marL="0" indent="0">
              <a:buNone/>
            </a:pPr>
            <a:r>
              <a:rPr lang="en-US" dirty="0"/>
              <a:t>Girls are more confident, and achieve more, when they have a ‘growth mindset’ about their skills and abilities. </a:t>
            </a:r>
          </a:p>
          <a:p>
            <a:pPr marL="0" indent="0">
              <a:buNone/>
            </a:pPr>
            <a:r>
              <a:rPr lang="en-US" dirty="0"/>
              <a:t>A growth mindset is about believing that success is due to your own effort and persistence, rather than natural ability. </a:t>
            </a:r>
            <a:endParaRPr lang="en-US" altLang="en-US" dirty="0"/>
          </a:p>
        </p:txBody>
      </p:sp>
      <p:pic>
        <p:nvPicPr>
          <p:cNvPr id="6" name="Picture 3">
            <a:extLst>
              <a:ext uri="{FF2B5EF4-FFF2-40B4-BE49-F238E27FC236}">
                <a16:creationId xmlns:a16="http://schemas.microsoft.com/office/drawing/2014/main" id="{213ABED9-FA69-4205-9995-00A8E399A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55280" y="2060848"/>
            <a:ext cx="4745936" cy="3168352"/>
          </a:xfrm>
          <a:prstGeom prst="rect">
            <a:avLst/>
          </a:prstGeom>
          <a:noFill/>
          <a:ln w="19050">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4DDE79F1-A679-4D11-BDA3-31F147451055}"/>
              </a:ext>
            </a:extLst>
          </p:cNvPr>
          <p:cNvSpPr txBox="1"/>
          <p:nvPr/>
        </p:nvSpPr>
        <p:spPr>
          <a:xfrm>
            <a:off x="5879976" y="5255622"/>
            <a:ext cx="3240360" cy="261610"/>
          </a:xfrm>
          <a:prstGeom prst="rect">
            <a:avLst/>
          </a:prstGeom>
          <a:noFill/>
        </p:spPr>
        <p:txBody>
          <a:bodyPr wrap="square" rtlCol="0">
            <a:spAutoFit/>
          </a:bodyPr>
          <a:lstStyle/>
          <a:p>
            <a:pPr fontAlgn="t"/>
            <a:r>
              <a:rPr lang="en-AU" sz="1100" dirty="0"/>
              <a:t>Image credit: Ian Allenden/Dreamstime.com</a:t>
            </a:r>
          </a:p>
        </p:txBody>
      </p:sp>
    </p:spTree>
    <p:extLst>
      <p:ext uri="{BB962C8B-B14F-4D97-AF65-F5344CB8AC3E}">
        <p14:creationId xmlns:p14="http://schemas.microsoft.com/office/powerpoint/2010/main" val="18658145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3951-2A4F-4F6C-B193-1F0385B6D46F}"/>
              </a:ext>
            </a:extLst>
          </p:cNvPr>
          <p:cNvSpPr>
            <a:spLocks noGrp="1"/>
          </p:cNvSpPr>
          <p:nvPr>
            <p:ph type="title"/>
          </p:nvPr>
        </p:nvSpPr>
        <p:spPr>
          <a:xfrm>
            <a:off x="2423592" y="332656"/>
            <a:ext cx="6553944" cy="1325563"/>
          </a:xfrm>
        </p:spPr>
        <p:txBody>
          <a:bodyPr/>
          <a:lstStyle/>
          <a:p>
            <a:r>
              <a:rPr lang="en-US" dirty="0"/>
              <a:t>Activities to try at home</a:t>
            </a:r>
            <a:endParaRPr lang="en-AU" dirty="0"/>
          </a:p>
        </p:txBody>
      </p:sp>
      <p:sp>
        <p:nvSpPr>
          <p:cNvPr id="3" name="Content Placeholder 2">
            <a:extLst>
              <a:ext uri="{FF2B5EF4-FFF2-40B4-BE49-F238E27FC236}">
                <a16:creationId xmlns:a16="http://schemas.microsoft.com/office/drawing/2014/main" id="{4B1F5A56-5780-44A6-A5AA-2BF4F80560DD}"/>
              </a:ext>
            </a:extLst>
          </p:cNvPr>
          <p:cNvSpPr>
            <a:spLocks noGrp="1"/>
          </p:cNvSpPr>
          <p:nvPr>
            <p:ph idx="1"/>
          </p:nvPr>
        </p:nvSpPr>
        <p:spPr>
          <a:xfrm>
            <a:off x="838200" y="1825625"/>
            <a:ext cx="10082336" cy="4351338"/>
          </a:xfrm>
        </p:spPr>
        <p:txBody>
          <a:bodyPr/>
          <a:lstStyle/>
          <a:p>
            <a:pPr marL="0" indent="0">
              <a:buNone/>
            </a:pPr>
            <a:r>
              <a:rPr lang="en-US" sz="3600" b="1" dirty="0">
                <a:solidFill>
                  <a:srgbClr val="2E2F96"/>
                </a:solidFill>
                <a:latin typeface="+mj-lt"/>
              </a:rPr>
              <a:t>DIY activities</a:t>
            </a:r>
          </a:p>
          <a:p>
            <a:pPr>
              <a:buFontTx/>
              <a:buChar char="-"/>
            </a:pPr>
            <a:r>
              <a:rPr lang="en-US" dirty="0"/>
              <a:t>Do an audit of the electrical appliances in your house: are they energy efficient?</a:t>
            </a:r>
          </a:p>
          <a:p>
            <a:pPr>
              <a:buFontTx/>
              <a:buChar char="-"/>
            </a:pPr>
            <a:r>
              <a:rPr lang="en-US" dirty="0"/>
              <a:t>Learn Morse code and swap coded messages.</a:t>
            </a:r>
          </a:p>
          <a:p>
            <a:pPr>
              <a:buFontTx/>
              <a:buChar char="-"/>
            </a:pPr>
            <a:r>
              <a:rPr lang="en-US" dirty="0"/>
              <a:t>Experiment with the strength of different structures using dried pasta.</a:t>
            </a:r>
          </a:p>
          <a:p>
            <a:pPr>
              <a:buFontTx/>
              <a:buChar char="-"/>
            </a:pPr>
            <a:r>
              <a:rPr lang="en-US" dirty="0"/>
              <a:t>Watch a movie that positively portrays women in STEM careers.</a:t>
            </a:r>
          </a:p>
          <a:p>
            <a:pPr>
              <a:buFontTx/>
              <a:buChar char="-"/>
            </a:pPr>
            <a:r>
              <a:rPr lang="en-US" dirty="0"/>
              <a:t>Do the Career Quiz on the GiST website.</a:t>
            </a:r>
          </a:p>
          <a:p>
            <a:endParaRPr lang="en-AU" dirty="0"/>
          </a:p>
        </p:txBody>
      </p:sp>
    </p:spTree>
    <p:extLst>
      <p:ext uri="{BB962C8B-B14F-4D97-AF65-F5344CB8AC3E}">
        <p14:creationId xmlns:p14="http://schemas.microsoft.com/office/powerpoint/2010/main" val="312638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descr="Title 3">
            <a:extLst>
              <a:ext uri="{FF2B5EF4-FFF2-40B4-BE49-F238E27FC236}">
                <a16:creationId xmlns:a16="http://schemas.microsoft.com/office/drawing/2014/main" id="{6911015D-364A-40BB-9F72-A9E2B69EC4E9}"/>
              </a:ext>
            </a:extLst>
          </p:cNvPr>
          <p:cNvSpPr>
            <a:spLocks noGrp="1" noChangeArrowheads="1"/>
          </p:cNvSpPr>
          <p:nvPr>
            <p:ph type="title"/>
          </p:nvPr>
        </p:nvSpPr>
        <p:spPr>
          <a:xfrm>
            <a:off x="479376" y="4221088"/>
            <a:ext cx="10515600" cy="269825"/>
          </a:xfrm>
        </p:spPr>
        <p:txBody>
          <a:bodyPr/>
          <a:lstStyle/>
          <a:p>
            <a:pPr algn="ctr" eaLnBrk="1"/>
            <a:r>
              <a:rPr lang="en-US" altLang="en-US" sz="6000" b="1" dirty="0"/>
              <a:t>thegist.edu.au</a:t>
            </a:r>
          </a:p>
        </p:txBody>
      </p:sp>
      <p:sp>
        <p:nvSpPr>
          <p:cNvPr id="2" name="TextBox 1">
            <a:extLst>
              <a:ext uri="{FF2B5EF4-FFF2-40B4-BE49-F238E27FC236}">
                <a16:creationId xmlns:a16="http://schemas.microsoft.com/office/drawing/2014/main" id="{A8242E99-D4C1-46B0-816A-9E3272BB330D}"/>
              </a:ext>
            </a:extLst>
          </p:cNvPr>
          <p:cNvSpPr txBox="1"/>
          <p:nvPr/>
        </p:nvSpPr>
        <p:spPr>
          <a:xfrm>
            <a:off x="983432" y="2313746"/>
            <a:ext cx="10826020" cy="646331"/>
          </a:xfrm>
          <a:prstGeom prst="rect">
            <a:avLst/>
          </a:prstGeom>
          <a:noFill/>
        </p:spPr>
        <p:txBody>
          <a:bodyPr wrap="square" rtlCol="0">
            <a:spAutoFit/>
          </a:bodyPr>
          <a:lstStyle/>
          <a:p>
            <a:r>
              <a:rPr lang="en-US" sz="3600" dirty="0"/>
              <a:t>Together, we can inspire girls to engage with STEM!</a:t>
            </a:r>
            <a:endParaRPr lang="en-AU" sz="36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9" name="Content Placeholder 4">
            <a:extLst>
              <a:ext uri="{FF2B5EF4-FFF2-40B4-BE49-F238E27FC236}">
                <a16:creationId xmlns:a16="http://schemas.microsoft.com/office/drawing/2014/main" id="{EAE05B8A-5D0F-43B9-8C2F-B9A0B502ED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3809"/>
          <a:stretch>
            <a:fillRect/>
          </a:stretch>
        </p:blipFill>
        <p:spPr>
          <a:xfrm>
            <a:off x="623393" y="2204864"/>
            <a:ext cx="5112568" cy="2875819"/>
          </a:xfrm>
        </p:spPr>
      </p:pic>
      <p:sp>
        <p:nvSpPr>
          <p:cNvPr id="6" name="Content Placeholder 2">
            <a:extLst>
              <a:ext uri="{FF2B5EF4-FFF2-40B4-BE49-F238E27FC236}">
                <a16:creationId xmlns:a16="http://schemas.microsoft.com/office/drawing/2014/main" id="{06A2052A-6F5B-414A-8F03-F432C199F1AC}"/>
              </a:ext>
            </a:extLst>
          </p:cNvPr>
          <p:cNvSpPr txBox="1">
            <a:spLocks/>
          </p:cNvSpPr>
          <p:nvPr/>
        </p:nvSpPr>
        <p:spPr>
          <a:xfrm>
            <a:off x="5882774" y="1988840"/>
            <a:ext cx="5757842" cy="3240360"/>
          </a:xfrm>
          <a:prstGeom prst="rect">
            <a:avLst/>
          </a:prstGeom>
          <a:solidFill>
            <a:schemeClr val="bg1">
              <a:alpha val="67000"/>
            </a:schemeClr>
          </a:solidFill>
        </p:spPr>
        <p:txBody>
          <a:bodyPr lIns="180000" tIns="720000" rIns="3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5113" defTabSz="720000">
              <a:buFont typeface="Arial" panose="020B0604020202020204" pitchFamily="34" charset="0"/>
              <a:buNone/>
              <a:defRPr/>
            </a:pPr>
            <a:r>
              <a:rPr lang="en-AU" sz="3200" dirty="0">
                <a:solidFill>
                  <a:schemeClr val="tx1">
                    <a:lumMod val="75000"/>
                    <a:lumOff val="25000"/>
                  </a:schemeClr>
                </a:solidFill>
              </a:rPr>
              <a:t>‘Over 80% of employees agree that STEM qualifications are valuable to their workplace.’</a:t>
            </a:r>
          </a:p>
          <a:p>
            <a:pPr marL="0" indent="0" defTabSz="720000">
              <a:buFont typeface="Arial" panose="020B0604020202020204" pitchFamily="34" charset="0"/>
              <a:buNone/>
              <a:defRPr/>
            </a:pPr>
            <a:r>
              <a:rPr lang="en-AU" sz="2000" dirty="0">
                <a:solidFill>
                  <a:schemeClr val="tx1">
                    <a:lumMod val="75000"/>
                    <a:lumOff val="25000"/>
                  </a:schemeClr>
                </a:solidFill>
              </a:rPr>
              <a:t>—</a:t>
            </a:r>
            <a:r>
              <a:rPr lang="en-AU" sz="2000" i="1" dirty="0">
                <a:solidFill>
                  <a:schemeClr val="tx1">
                    <a:lumMod val="75000"/>
                    <a:lumOff val="25000"/>
                  </a:schemeClr>
                </a:solidFill>
              </a:rPr>
              <a:t>Australia’s STEM workforce</a:t>
            </a:r>
            <a:r>
              <a:rPr lang="en-AU" sz="2000" dirty="0">
                <a:solidFill>
                  <a:schemeClr val="tx1">
                    <a:lumMod val="75000"/>
                    <a:lumOff val="25000"/>
                  </a:schemeClr>
                </a:solidFill>
              </a:rPr>
              <a:t>. (2014). Deloitte Access Economics</a:t>
            </a:r>
          </a:p>
        </p:txBody>
      </p:sp>
      <p:sp>
        <p:nvSpPr>
          <p:cNvPr id="9221" name="TextBox 2">
            <a:extLst>
              <a:ext uri="{FF2B5EF4-FFF2-40B4-BE49-F238E27FC236}">
                <a16:creationId xmlns:a16="http://schemas.microsoft.com/office/drawing/2014/main" id="{B7595370-4E5C-4A60-B1E8-17B42D626233}"/>
              </a:ext>
            </a:extLst>
          </p:cNvPr>
          <p:cNvSpPr txBox="1">
            <a:spLocks noChangeArrowheads="1"/>
          </p:cNvSpPr>
          <p:nvPr/>
        </p:nvSpPr>
        <p:spPr bwMode="auto">
          <a:xfrm>
            <a:off x="557121" y="5104659"/>
            <a:ext cx="20104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AU" altLang="en-US" sz="1100" dirty="0">
                <a:solidFill>
                  <a:schemeClr val="tx1"/>
                </a:solidFill>
              </a:rPr>
              <a:t>Image credit: Kirsten Gottschalk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0DB9-3009-4FFB-BA8D-D5DE30C6C26A}"/>
              </a:ext>
            </a:extLst>
          </p:cNvPr>
          <p:cNvSpPr>
            <a:spLocks noGrp="1"/>
          </p:cNvSpPr>
          <p:nvPr>
            <p:ph type="title"/>
          </p:nvPr>
        </p:nvSpPr>
        <p:spPr>
          <a:xfrm>
            <a:off x="2998440" y="2204864"/>
            <a:ext cx="8066112" cy="412948"/>
          </a:xfrm>
        </p:spPr>
        <p:txBody>
          <a:bodyPr/>
          <a:lstStyle/>
          <a:p>
            <a:r>
              <a:rPr lang="en-US" sz="4800" b="1" dirty="0"/>
              <a:t>Benefits for students</a:t>
            </a:r>
            <a:endParaRPr lang="en-AU" sz="4800" b="1" dirty="0"/>
          </a:p>
        </p:txBody>
      </p:sp>
      <p:sp>
        <p:nvSpPr>
          <p:cNvPr id="7" name="Rectangle 6">
            <a:extLst>
              <a:ext uri="{FF2B5EF4-FFF2-40B4-BE49-F238E27FC236}">
                <a16:creationId xmlns:a16="http://schemas.microsoft.com/office/drawing/2014/main" id="{16F1FCD9-4F8A-4398-9B40-7AEFBBEE0F43}"/>
              </a:ext>
            </a:extLst>
          </p:cNvPr>
          <p:cNvSpPr/>
          <p:nvPr/>
        </p:nvSpPr>
        <p:spPr bwMode="auto">
          <a:xfrm>
            <a:off x="983432" y="3124065"/>
            <a:ext cx="2736304" cy="2232248"/>
          </a:xfrm>
          <a:prstGeom prst="rect">
            <a:avLst/>
          </a:prstGeom>
          <a:solidFill>
            <a:srgbClr val="FEAD8A"/>
          </a:solidFill>
          <a:ln w="12700" cap="flat" cmpd="sng" algn="ctr">
            <a:solidFill>
              <a:srgbClr val="FEAD8A"/>
            </a:solidFill>
            <a:prstDash val="solid"/>
            <a:miter lim="800000"/>
            <a:headEnd type="none" w="med" len="med"/>
            <a:tailEnd type="none" w="med" len="med"/>
          </a:ln>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10" name="Rectangle 9">
            <a:extLst>
              <a:ext uri="{FF2B5EF4-FFF2-40B4-BE49-F238E27FC236}">
                <a16:creationId xmlns:a16="http://schemas.microsoft.com/office/drawing/2014/main" id="{1566A226-AE79-4DFA-AD6E-832576F08125}"/>
              </a:ext>
            </a:extLst>
          </p:cNvPr>
          <p:cNvSpPr/>
          <p:nvPr/>
        </p:nvSpPr>
        <p:spPr bwMode="auto">
          <a:xfrm>
            <a:off x="4071060" y="3139170"/>
            <a:ext cx="2969760" cy="2232248"/>
          </a:xfrm>
          <a:prstGeom prst="rect">
            <a:avLst/>
          </a:prstGeom>
          <a:solidFill>
            <a:srgbClr val="FABFD6"/>
          </a:solidFill>
          <a:ln w="12700" cap="flat" cmpd="sng" algn="ctr">
            <a:solidFill>
              <a:srgbClr val="FABFD6"/>
            </a:solidFill>
            <a:prstDash val="solid"/>
            <a:miter lim="800000"/>
            <a:headEnd type="none" w="med" len="med"/>
            <a:tailEnd type="none" w="med" len="med"/>
          </a:ln>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11" name="Rectangle 10">
            <a:extLst>
              <a:ext uri="{FF2B5EF4-FFF2-40B4-BE49-F238E27FC236}">
                <a16:creationId xmlns:a16="http://schemas.microsoft.com/office/drawing/2014/main" id="{A3DA189B-F28E-4FA4-B214-B8F280A195EA}"/>
              </a:ext>
            </a:extLst>
          </p:cNvPr>
          <p:cNvSpPr/>
          <p:nvPr/>
        </p:nvSpPr>
        <p:spPr bwMode="auto">
          <a:xfrm>
            <a:off x="7392144" y="3125211"/>
            <a:ext cx="2880320" cy="2232248"/>
          </a:xfrm>
          <a:prstGeom prst="rect">
            <a:avLst/>
          </a:prstGeom>
          <a:solidFill>
            <a:srgbClr val="A9FCEF"/>
          </a:solidFill>
          <a:ln w="12700" cap="flat" cmpd="sng" algn="ctr">
            <a:solidFill>
              <a:srgbClr val="A9FCEF"/>
            </a:solidFill>
            <a:prstDash val="solid"/>
            <a:miter lim="800000"/>
            <a:headEnd type="none" w="med" len="med"/>
            <a:tailEnd type="none" w="med" len="med"/>
          </a:ln>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12" name="TextBox 11">
            <a:extLst>
              <a:ext uri="{FF2B5EF4-FFF2-40B4-BE49-F238E27FC236}">
                <a16:creationId xmlns:a16="http://schemas.microsoft.com/office/drawing/2014/main" id="{08152C51-B853-47F0-8A44-B9BC7EA77BC1}"/>
              </a:ext>
            </a:extLst>
          </p:cNvPr>
          <p:cNvSpPr txBox="1"/>
          <p:nvPr/>
        </p:nvSpPr>
        <p:spPr>
          <a:xfrm>
            <a:off x="4186005" y="3224525"/>
            <a:ext cx="2774091" cy="2031325"/>
          </a:xfrm>
          <a:prstGeom prst="rect">
            <a:avLst/>
          </a:prstGeom>
          <a:noFill/>
        </p:spPr>
        <p:txBody>
          <a:bodyPr wrap="square" rtlCol="0">
            <a:spAutoFit/>
          </a:bodyPr>
          <a:lstStyle/>
          <a:p>
            <a:pPr algn="ctr"/>
            <a:r>
              <a:rPr lang="en-US" sz="3600" b="1" dirty="0">
                <a:solidFill>
                  <a:srgbClr val="2E2F96"/>
                </a:solidFill>
              </a:rPr>
              <a:t>Over 80% </a:t>
            </a:r>
          </a:p>
          <a:p>
            <a:pPr algn="ctr">
              <a:spcBef>
                <a:spcPts val="0"/>
              </a:spcBef>
            </a:pPr>
            <a:r>
              <a:rPr lang="en-US" b="1" dirty="0"/>
              <a:t>of science, technologies and </a:t>
            </a:r>
            <a:r>
              <a:rPr lang="en-US" b="1" dirty="0" err="1"/>
              <a:t>maths</a:t>
            </a:r>
            <a:r>
              <a:rPr lang="en-US" b="1" dirty="0"/>
              <a:t> graduates gain full-time employment compared with the national average of 72.9%.</a:t>
            </a:r>
            <a:endParaRPr lang="en-AU" b="1" dirty="0"/>
          </a:p>
        </p:txBody>
      </p:sp>
      <p:sp>
        <p:nvSpPr>
          <p:cNvPr id="14" name="TextBox 13">
            <a:extLst>
              <a:ext uri="{FF2B5EF4-FFF2-40B4-BE49-F238E27FC236}">
                <a16:creationId xmlns:a16="http://schemas.microsoft.com/office/drawing/2014/main" id="{F6A82F29-CD87-40EA-ABBC-BD3C7D6BA7DA}"/>
              </a:ext>
            </a:extLst>
          </p:cNvPr>
          <p:cNvSpPr txBox="1"/>
          <p:nvPr/>
        </p:nvSpPr>
        <p:spPr>
          <a:xfrm>
            <a:off x="1258174" y="3578467"/>
            <a:ext cx="2448272" cy="1323439"/>
          </a:xfrm>
          <a:prstGeom prst="rect">
            <a:avLst/>
          </a:prstGeom>
          <a:noFill/>
        </p:spPr>
        <p:txBody>
          <a:bodyPr wrap="square" rtlCol="0">
            <a:spAutoFit/>
          </a:bodyPr>
          <a:lstStyle/>
          <a:p>
            <a:r>
              <a:rPr lang="en-US" sz="2000" b="1" dirty="0"/>
              <a:t>A STEM degree can be a starting point for virtually any career</a:t>
            </a:r>
            <a:endParaRPr lang="en-AU" sz="2000" b="1" dirty="0"/>
          </a:p>
        </p:txBody>
      </p:sp>
      <p:sp>
        <p:nvSpPr>
          <p:cNvPr id="9" name="TextBox 8">
            <a:extLst>
              <a:ext uri="{FF2B5EF4-FFF2-40B4-BE49-F238E27FC236}">
                <a16:creationId xmlns:a16="http://schemas.microsoft.com/office/drawing/2014/main" id="{C1467D40-C2CD-483A-A31A-38FD71F82322}"/>
              </a:ext>
            </a:extLst>
          </p:cNvPr>
          <p:cNvSpPr txBox="1"/>
          <p:nvPr/>
        </p:nvSpPr>
        <p:spPr>
          <a:xfrm>
            <a:off x="7464152" y="3236783"/>
            <a:ext cx="2774091" cy="1200329"/>
          </a:xfrm>
          <a:prstGeom prst="rect">
            <a:avLst/>
          </a:prstGeom>
          <a:noFill/>
        </p:spPr>
        <p:txBody>
          <a:bodyPr wrap="square" rtlCol="0">
            <a:spAutoFit/>
          </a:bodyPr>
          <a:lstStyle/>
          <a:p>
            <a:pPr algn="ctr"/>
            <a:r>
              <a:rPr lang="en-US" sz="3600" b="1" dirty="0">
                <a:solidFill>
                  <a:srgbClr val="2E2F96"/>
                </a:solidFill>
              </a:rPr>
              <a:t>Over 88% </a:t>
            </a:r>
          </a:p>
          <a:p>
            <a:pPr algn="ctr">
              <a:spcBef>
                <a:spcPts val="0"/>
              </a:spcBef>
            </a:pPr>
            <a:r>
              <a:rPr lang="en-US" b="1" dirty="0"/>
              <a:t>of engineering graduates gain full-time employment </a:t>
            </a:r>
            <a:endParaRPr lang="en-AU" b="1" dirty="0"/>
          </a:p>
        </p:txBody>
      </p:sp>
      <p:sp>
        <p:nvSpPr>
          <p:cNvPr id="15" name="TextBox 14">
            <a:extLst>
              <a:ext uri="{FF2B5EF4-FFF2-40B4-BE49-F238E27FC236}">
                <a16:creationId xmlns:a16="http://schemas.microsoft.com/office/drawing/2014/main" id="{8DC648FA-11E2-4DDD-8D8F-38E67D5C3097}"/>
              </a:ext>
            </a:extLst>
          </p:cNvPr>
          <p:cNvSpPr txBox="1"/>
          <p:nvPr/>
        </p:nvSpPr>
        <p:spPr>
          <a:xfrm>
            <a:off x="4007768" y="5399638"/>
            <a:ext cx="2234108" cy="261610"/>
          </a:xfrm>
          <a:prstGeom prst="rect">
            <a:avLst/>
          </a:prstGeom>
          <a:noFill/>
        </p:spPr>
        <p:txBody>
          <a:bodyPr wrap="square" rtlCol="0">
            <a:spAutoFit/>
          </a:bodyPr>
          <a:lstStyle/>
          <a:p>
            <a:r>
              <a:rPr lang="en-US" sz="1100" i="1" dirty="0"/>
              <a:t>2018 Graduate outcomes survey</a:t>
            </a:r>
            <a:endParaRPr lang="en-AU" sz="1100" i="1" dirty="0"/>
          </a:p>
        </p:txBody>
      </p:sp>
      <p:sp>
        <p:nvSpPr>
          <p:cNvPr id="16" name="TextBox 15">
            <a:extLst>
              <a:ext uri="{FF2B5EF4-FFF2-40B4-BE49-F238E27FC236}">
                <a16:creationId xmlns:a16="http://schemas.microsoft.com/office/drawing/2014/main" id="{167BA19E-F88D-46C4-973E-0A7EB2C41230}"/>
              </a:ext>
            </a:extLst>
          </p:cNvPr>
          <p:cNvSpPr txBox="1"/>
          <p:nvPr/>
        </p:nvSpPr>
        <p:spPr>
          <a:xfrm>
            <a:off x="7320136" y="5399638"/>
            <a:ext cx="2234108" cy="261610"/>
          </a:xfrm>
          <a:prstGeom prst="rect">
            <a:avLst/>
          </a:prstGeom>
          <a:noFill/>
        </p:spPr>
        <p:txBody>
          <a:bodyPr wrap="square" rtlCol="0">
            <a:spAutoFit/>
          </a:bodyPr>
          <a:lstStyle/>
          <a:p>
            <a:r>
              <a:rPr lang="en-US" sz="1100" i="1" dirty="0"/>
              <a:t>2018 Graduate outcomes survey</a:t>
            </a:r>
            <a:endParaRPr lang="en-AU" sz="1100" i="1" dirty="0"/>
          </a:p>
        </p:txBody>
      </p:sp>
    </p:spTree>
    <p:extLst>
      <p:ext uri="{BB962C8B-B14F-4D97-AF65-F5344CB8AC3E}">
        <p14:creationId xmlns:p14="http://schemas.microsoft.com/office/powerpoint/2010/main" val="386749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0DB9-3009-4FFB-BA8D-D5DE30C6C26A}"/>
              </a:ext>
            </a:extLst>
          </p:cNvPr>
          <p:cNvSpPr>
            <a:spLocks noGrp="1"/>
          </p:cNvSpPr>
          <p:nvPr>
            <p:ph type="title"/>
          </p:nvPr>
        </p:nvSpPr>
        <p:spPr>
          <a:xfrm>
            <a:off x="2999656" y="2204864"/>
            <a:ext cx="8066112" cy="412948"/>
          </a:xfrm>
        </p:spPr>
        <p:txBody>
          <a:bodyPr/>
          <a:lstStyle/>
          <a:p>
            <a:r>
              <a:rPr lang="en-US" sz="4800" b="1" dirty="0"/>
              <a:t>Benefits for everyone</a:t>
            </a:r>
            <a:endParaRPr lang="en-AU" sz="4800" b="1" dirty="0"/>
          </a:p>
        </p:txBody>
      </p:sp>
      <p:sp>
        <p:nvSpPr>
          <p:cNvPr id="7" name="Rectangle 6">
            <a:extLst>
              <a:ext uri="{FF2B5EF4-FFF2-40B4-BE49-F238E27FC236}">
                <a16:creationId xmlns:a16="http://schemas.microsoft.com/office/drawing/2014/main" id="{16F1FCD9-4F8A-4398-9B40-7AEFBBEE0F43}"/>
              </a:ext>
            </a:extLst>
          </p:cNvPr>
          <p:cNvSpPr/>
          <p:nvPr/>
        </p:nvSpPr>
        <p:spPr bwMode="auto">
          <a:xfrm>
            <a:off x="983432" y="3124065"/>
            <a:ext cx="2736304" cy="2232248"/>
          </a:xfrm>
          <a:prstGeom prst="rect">
            <a:avLst/>
          </a:prstGeom>
          <a:solidFill>
            <a:srgbClr val="FEAD8A"/>
          </a:solidFill>
          <a:ln w="12700" cap="flat" cmpd="sng" algn="ctr">
            <a:solidFill>
              <a:srgbClr val="FEAD8A"/>
            </a:solidFill>
            <a:prstDash val="solid"/>
            <a:miter lim="800000"/>
            <a:headEnd type="none" w="med" len="med"/>
            <a:tailEnd type="none" w="med" len="med"/>
          </a:ln>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10" name="Rectangle 9">
            <a:extLst>
              <a:ext uri="{FF2B5EF4-FFF2-40B4-BE49-F238E27FC236}">
                <a16:creationId xmlns:a16="http://schemas.microsoft.com/office/drawing/2014/main" id="{1566A226-AE79-4DFA-AD6E-832576F08125}"/>
              </a:ext>
            </a:extLst>
          </p:cNvPr>
          <p:cNvSpPr/>
          <p:nvPr/>
        </p:nvSpPr>
        <p:spPr bwMode="auto">
          <a:xfrm>
            <a:off x="4223792" y="3125211"/>
            <a:ext cx="2736304" cy="2232248"/>
          </a:xfrm>
          <a:prstGeom prst="rect">
            <a:avLst/>
          </a:prstGeom>
          <a:solidFill>
            <a:srgbClr val="FABFD6"/>
          </a:solidFill>
          <a:ln w="12700" cap="flat" cmpd="sng" algn="ctr">
            <a:solidFill>
              <a:srgbClr val="FABFD6"/>
            </a:solidFill>
            <a:prstDash val="solid"/>
            <a:miter lim="800000"/>
            <a:headEnd type="none" w="med" len="med"/>
            <a:tailEnd type="none" w="med" len="med"/>
          </a:ln>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11" name="Rectangle 10">
            <a:extLst>
              <a:ext uri="{FF2B5EF4-FFF2-40B4-BE49-F238E27FC236}">
                <a16:creationId xmlns:a16="http://schemas.microsoft.com/office/drawing/2014/main" id="{A3DA189B-F28E-4FA4-B214-B8F280A195EA}"/>
              </a:ext>
            </a:extLst>
          </p:cNvPr>
          <p:cNvSpPr/>
          <p:nvPr/>
        </p:nvSpPr>
        <p:spPr bwMode="auto">
          <a:xfrm>
            <a:off x="7392144" y="3125211"/>
            <a:ext cx="2880320" cy="2232248"/>
          </a:xfrm>
          <a:prstGeom prst="rect">
            <a:avLst/>
          </a:prstGeom>
          <a:solidFill>
            <a:srgbClr val="A9FCEF"/>
          </a:solidFill>
          <a:ln w="12700" cap="flat" cmpd="sng" algn="ctr">
            <a:solidFill>
              <a:srgbClr val="A9FCEF"/>
            </a:solidFill>
            <a:prstDash val="solid"/>
            <a:miter lim="800000"/>
            <a:headEnd type="none" w="med" len="med"/>
            <a:tailEnd type="none" w="med" len="med"/>
          </a:ln>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12" name="TextBox 11">
            <a:extLst>
              <a:ext uri="{FF2B5EF4-FFF2-40B4-BE49-F238E27FC236}">
                <a16:creationId xmlns:a16="http://schemas.microsoft.com/office/drawing/2014/main" id="{08152C51-B853-47F0-8A44-B9BC7EA77BC1}"/>
              </a:ext>
            </a:extLst>
          </p:cNvPr>
          <p:cNvSpPr txBox="1"/>
          <p:nvPr/>
        </p:nvSpPr>
        <p:spPr>
          <a:xfrm>
            <a:off x="4188738" y="3239105"/>
            <a:ext cx="2771358" cy="2062103"/>
          </a:xfrm>
          <a:prstGeom prst="rect">
            <a:avLst/>
          </a:prstGeom>
          <a:noFill/>
        </p:spPr>
        <p:txBody>
          <a:bodyPr wrap="square" rtlCol="0">
            <a:spAutoFit/>
          </a:bodyPr>
          <a:lstStyle/>
          <a:p>
            <a:pPr algn="ctr">
              <a:spcAft>
                <a:spcPts val="1200"/>
              </a:spcAft>
            </a:pPr>
            <a:r>
              <a:rPr lang="en-US" b="1" dirty="0"/>
              <a:t>GDP would rise by</a:t>
            </a:r>
          </a:p>
          <a:p>
            <a:pPr algn="ctr"/>
            <a:r>
              <a:rPr lang="en-US" sz="3600" b="1" dirty="0">
                <a:solidFill>
                  <a:srgbClr val="2E2F96"/>
                </a:solidFill>
              </a:rPr>
              <a:t>$57.4 million</a:t>
            </a:r>
          </a:p>
          <a:p>
            <a:pPr algn="ctr">
              <a:spcBef>
                <a:spcPts val="1200"/>
              </a:spcBef>
            </a:pPr>
            <a:r>
              <a:rPr lang="en-US" b="1" dirty="0"/>
              <a:t>if just 1% of Australia’s workforce changed into STEM roles</a:t>
            </a:r>
            <a:endParaRPr lang="en-AU" b="1" dirty="0"/>
          </a:p>
        </p:txBody>
      </p:sp>
      <p:sp>
        <p:nvSpPr>
          <p:cNvPr id="13" name="TextBox 12">
            <a:extLst>
              <a:ext uri="{FF2B5EF4-FFF2-40B4-BE49-F238E27FC236}">
                <a16:creationId xmlns:a16="http://schemas.microsoft.com/office/drawing/2014/main" id="{1B8BDA1A-B3AF-4A15-B2D8-167B10BCD142}"/>
              </a:ext>
            </a:extLst>
          </p:cNvPr>
          <p:cNvSpPr txBox="1"/>
          <p:nvPr/>
        </p:nvSpPr>
        <p:spPr>
          <a:xfrm>
            <a:off x="7392144" y="3286570"/>
            <a:ext cx="2880320" cy="1785104"/>
          </a:xfrm>
          <a:prstGeom prst="rect">
            <a:avLst/>
          </a:prstGeom>
          <a:noFill/>
        </p:spPr>
        <p:txBody>
          <a:bodyPr wrap="square" rtlCol="0">
            <a:spAutoFit/>
          </a:bodyPr>
          <a:lstStyle/>
          <a:p>
            <a:pPr algn="ctr">
              <a:spcAft>
                <a:spcPts val="1200"/>
              </a:spcAft>
            </a:pPr>
            <a:r>
              <a:rPr lang="en-US" b="1" dirty="0"/>
              <a:t>Advanced sciences underpin</a:t>
            </a:r>
          </a:p>
          <a:p>
            <a:pPr algn="ctr"/>
            <a:r>
              <a:rPr lang="en-US" sz="3600" b="1" dirty="0">
                <a:solidFill>
                  <a:srgbClr val="2E2F96"/>
                </a:solidFill>
              </a:rPr>
              <a:t>15-22%</a:t>
            </a:r>
          </a:p>
          <a:p>
            <a:pPr algn="ctr">
              <a:spcBef>
                <a:spcPts val="1200"/>
              </a:spcBef>
            </a:pPr>
            <a:r>
              <a:rPr lang="en-US" b="1" dirty="0"/>
              <a:t>of Australia’s economic activity</a:t>
            </a:r>
            <a:endParaRPr lang="en-AU" b="1" dirty="0"/>
          </a:p>
        </p:txBody>
      </p:sp>
      <p:sp>
        <p:nvSpPr>
          <p:cNvPr id="14" name="TextBox 13">
            <a:extLst>
              <a:ext uri="{FF2B5EF4-FFF2-40B4-BE49-F238E27FC236}">
                <a16:creationId xmlns:a16="http://schemas.microsoft.com/office/drawing/2014/main" id="{F6A82F29-CD87-40EA-ABBC-BD3C7D6BA7DA}"/>
              </a:ext>
            </a:extLst>
          </p:cNvPr>
          <p:cNvSpPr txBox="1"/>
          <p:nvPr/>
        </p:nvSpPr>
        <p:spPr>
          <a:xfrm>
            <a:off x="1271464" y="3617729"/>
            <a:ext cx="2448272" cy="1323439"/>
          </a:xfrm>
          <a:prstGeom prst="rect">
            <a:avLst/>
          </a:prstGeom>
          <a:noFill/>
        </p:spPr>
        <p:txBody>
          <a:bodyPr wrap="square" rtlCol="0">
            <a:spAutoFit/>
          </a:bodyPr>
          <a:lstStyle/>
          <a:p>
            <a:r>
              <a:rPr lang="en-US" sz="2000" b="1" dirty="0"/>
              <a:t>STEM and its products impact almost everything we do.</a:t>
            </a:r>
            <a:endParaRPr lang="en-AU" sz="2000" b="1" dirty="0"/>
          </a:p>
        </p:txBody>
      </p:sp>
      <p:sp>
        <p:nvSpPr>
          <p:cNvPr id="15" name="TextBox 14">
            <a:extLst>
              <a:ext uri="{FF2B5EF4-FFF2-40B4-BE49-F238E27FC236}">
                <a16:creationId xmlns:a16="http://schemas.microsoft.com/office/drawing/2014/main" id="{7975A672-C005-4D7E-8539-1CCE70534504}"/>
              </a:ext>
            </a:extLst>
          </p:cNvPr>
          <p:cNvSpPr txBox="1"/>
          <p:nvPr/>
        </p:nvSpPr>
        <p:spPr>
          <a:xfrm>
            <a:off x="7320136" y="5388013"/>
            <a:ext cx="2234108" cy="261610"/>
          </a:xfrm>
          <a:prstGeom prst="rect">
            <a:avLst/>
          </a:prstGeom>
          <a:noFill/>
        </p:spPr>
        <p:txBody>
          <a:bodyPr wrap="square" rtlCol="0">
            <a:spAutoFit/>
          </a:bodyPr>
          <a:lstStyle/>
          <a:p>
            <a:r>
              <a:rPr lang="en-US" sz="1100" i="1" dirty="0"/>
              <a:t>Australian’s STEM workforce report</a:t>
            </a:r>
            <a:endParaRPr lang="en-AU" sz="1100" i="1" dirty="0"/>
          </a:p>
        </p:txBody>
      </p:sp>
      <p:sp>
        <p:nvSpPr>
          <p:cNvPr id="16" name="TextBox 15">
            <a:extLst>
              <a:ext uri="{FF2B5EF4-FFF2-40B4-BE49-F238E27FC236}">
                <a16:creationId xmlns:a16="http://schemas.microsoft.com/office/drawing/2014/main" id="{59BB3493-4239-44C3-850A-628E595C57D4}"/>
              </a:ext>
            </a:extLst>
          </p:cNvPr>
          <p:cNvSpPr txBox="1"/>
          <p:nvPr/>
        </p:nvSpPr>
        <p:spPr>
          <a:xfrm>
            <a:off x="4188738" y="5388013"/>
            <a:ext cx="2234108" cy="261610"/>
          </a:xfrm>
          <a:prstGeom prst="rect">
            <a:avLst/>
          </a:prstGeom>
          <a:noFill/>
        </p:spPr>
        <p:txBody>
          <a:bodyPr wrap="square" rtlCol="0">
            <a:spAutoFit/>
          </a:bodyPr>
          <a:lstStyle/>
          <a:p>
            <a:r>
              <a:rPr lang="en-US" sz="1100" dirty="0"/>
              <a:t>PricewaterhouseCoopers</a:t>
            </a:r>
            <a:endParaRPr lang="en-AU" sz="1100" dirty="0"/>
          </a:p>
        </p:txBody>
      </p:sp>
    </p:spTree>
    <p:extLst>
      <p:ext uri="{BB962C8B-B14F-4D97-AF65-F5344CB8AC3E}">
        <p14:creationId xmlns:p14="http://schemas.microsoft.com/office/powerpoint/2010/main" val="373338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Рисунок 2" descr="Рисунок 2">
            <a:extLst>
              <a:ext uri="{FF2B5EF4-FFF2-40B4-BE49-F238E27FC236}">
                <a16:creationId xmlns:a16="http://schemas.microsoft.com/office/drawing/2014/main" id="{36E3878D-848F-4C1C-BC45-09AA7B712BBB}"/>
              </a:ext>
            </a:extLst>
          </p:cNvPr>
          <p:cNvPicPr>
            <a:picLocks noGrp="1" noChangeAspect="1"/>
          </p:cNvPicPr>
          <p:nvPr/>
        </p:nvPicPr>
        <p:blipFill>
          <a:blip r:embed="rId3">
            <a:extLst>
              <a:ext uri="{28A0092B-C50C-407E-A947-70E740481C1C}">
                <a14:useLocalDpi xmlns:a14="http://schemas.microsoft.com/office/drawing/2010/main" val="0"/>
              </a:ext>
            </a:extLst>
          </a:blip>
          <a:srcRect l="2084" t="64799" r="59048" b="12012"/>
          <a:stretch>
            <a:fillRect/>
          </a:stretch>
        </p:blipFill>
        <p:spPr bwMode="auto">
          <a:xfrm>
            <a:off x="2495600" y="2276872"/>
            <a:ext cx="6945580" cy="291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TextBox 3">
            <a:extLst>
              <a:ext uri="{FF2B5EF4-FFF2-40B4-BE49-F238E27FC236}">
                <a16:creationId xmlns:a16="http://schemas.microsoft.com/office/drawing/2014/main" id="{94F8FF3D-01CC-4813-9703-E341DF614ED7}"/>
              </a:ext>
            </a:extLst>
          </p:cNvPr>
          <p:cNvSpPr txBox="1"/>
          <p:nvPr/>
        </p:nvSpPr>
        <p:spPr>
          <a:xfrm>
            <a:off x="1559496" y="5373216"/>
            <a:ext cx="8640960" cy="738664"/>
          </a:xfrm>
          <a:prstGeom prst="rect">
            <a:avLst/>
          </a:prstGeom>
          <a:noFill/>
        </p:spPr>
        <p:txBody>
          <a:bodyPr wrap="square" rtlCol="0">
            <a:spAutoFit/>
          </a:bodyPr>
          <a:lstStyle/>
          <a:p>
            <a:r>
              <a:rPr lang="en-US" sz="1400" dirty="0"/>
              <a:t>Youth Insight surveyed 2092 students across Australia between December 2018 and January 2019. The findings were weighted to balance gender and age. ‘Students’ refers to people currently studying between the ages of 12 and 25. The data in this graphic comes from the </a:t>
            </a:r>
            <a:r>
              <a:rPr lang="en-US" sz="1400" i="1" dirty="0"/>
              <a:t>Youth Insight Report</a:t>
            </a:r>
            <a:r>
              <a:rPr lang="en-US" sz="1400" dirty="0"/>
              <a:t>. </a:t>
            </a:r>
            <a:endParaRPr lang="en-AU" sz="1400" dirty="0"/>
          </a:p>
        </p:txBody>
      </p:sp>
    </p:spTree>
    <p:extLst>
      <p:ext uri="{BB962C8B-B14F-4D97-AF65-F5344CB8AC3E}">
        <p14:creationId xmlns:p14="http://schemas.microsoft.com/office/powerpoint/2010/main" val="50841331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3994F57-3E08-400D-A1AD-49E1F0C96C11}"/>
              </a:ext>
            </a:extLst>
          </p:cNvPr>
          <p:cNvSpPr txBox="1">
            <a:spLocks/>
          </p:cNvSpPr>
          <p:nvPr/>
        </p:nvSpPr>
        <p:spPr>
          <a:xfrm>
            <a:off x="911424" y="2276872"/>
            <a:ext cx="5040560" cy="2772308"/>
          </a:xfrm>
          <a:prstGeom prst="rect">
            <a:avLst/>
          </a:prstGeom>
          <a:solidFill>
            <a:schemeClr val="bg1">
              <a:alpha val="61000"/>
            </a:schemeClr>
          </a:solidFill>
        </p:spPr>
        <p:txBody>
          <a:bodyPr lIns="360000" tIns="360000" rIns="3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3200" dirty="0">
                <a:solidFill>
                  <a:schemeClr val="tx1">
                    <a:lumMod val="75000"/>
                    <a:lumOff val="25000"/>
                  </a:schemeClr>
                </a:solidFill>
              </a:rPr>
              <a:t>‘Women make up only 16 per cent of the STEM skilled workforce’</a:t>
            </a:r>
          </a:p>
          <a:p>
            <a:pPr marL="0" indent="0">
              <a:buNone/>
              <a:defRPr/>
            </a:pPr>
            <a:r>
              <a:rPr lang="en-AU" sz="2000" dirty="0">
                <a:solidFill>
                  <a:schemeClr val="tx1">
                    <a:lumMod val="75000"/>
                    <a:lumOff val="25000"/>
                  </a:schemeClr>
                </a:solidFill>
              </a:rPr>
              <a:t>—</a:t>
            </a:r>
            <a:r>
              <a:rPr lang="en-US" sz="2000" i="1" dirty="0">
                <a:solidFill>
                  <a:schemeClr val="tx1">
                    <a:lumMod val="75000"/>
                    <a:lumOff val="25000"/>
                  </a:schemeClr>
                </a:solidFill>
              </a:rPr>
              <a:t>Women in STEM Decadal Plan</a:t>
            </a:r>
            <a:r>
              <a:rPr lang="en-US" sz="2000" dirty="0">
                <a:solidFill>
                  <a:schemeClr val="tx1">
                    <a:lumMod val="75000"/>
                    <a:lumOff val="25000"/>
                  </a:schemeClr>
                </a:solidFill>
              </a:rPr>
              <a:t>. (2019). Australian Academy of Science</a:t>
            </a:r>
          </a:p>
        </p:txBody>
      </p:sp>
      <p:pic>
        <p:nvPicPr>
          <p:cNvPr id="14" name="Picture 3">
            <a:extLst>
              <a:ext uri="{FF2B5EF4-FFF2-40B4-BE49-F238E27FC236}">
                <a16:creationId xmlns:a16="http://schemas.microsoft.com/office/drawing/2014/main" id="{E02BD4C1-14C3-4079-8B9C-A16F72650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84034" y="2132856"/>
            <a:ext cx="3312368" cy="3312368"/>
          </a:xfrm>
          <a:prstGeom prst="rect">
            <a:avLst/>
          </a:prstGeom>
          <a:noFill/>
          <a:ln w="19050">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F6BF95AB-97CC-48F9-A830-F4E81B61F916}"/>
              </a:ext>
            </a:extLst>
          </p:cNvPr>
          <p:cNvSpPr txBox="1"/>
          <p:nvPr/>
        </p:nvSpPr>
        <p:spPr>
          <a:xfrm>
            <a:off x="6312024" y="5445224"/>
            <a:ext cx="2982836" cy="276999"/>
          </a:xfrm>
          <a:prstGeom prst="rect">
            <a:avLst/>
          </a:prstGeom>
          <a:noFill/>
        </p:spPr>
        <p:txBody>
          <a:bodyPr wrap="square" rtlCol="0">
            <a:spAutoFit/>
          </a:bodyPr>
          <a:lstStyle/>
          <a:p>
            <a:r>
              <a:rPr lang="en-AU" sz="1200" dirty="0"/>
              <a:t>Image credit: Wendy Wright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Рисунок 2" descr="Рисунок 2">
            <a:extLst>
              <a:ext uri="{FF2B5EF4-FFF2-40B4-BE49-F238E27FC236}">
                <a16:creationId xmlns:a16="http://schemas.microsoft.com/office/drawing/2014/main" id="{F3BB3219-0098-4E55-8589-844CDC234D97}"/>
              </a:ext>
            </a:extLst>
          </p:cNvPr>
          <p:cNvPicPr>
            <a:picLocks noGrp="1" noChangeAspect="1"/>
          </p:cNvPicPr>
          <p:nvPr/>
        </p:nvPicPr>
        <p:blipFill>
          <a:blip r:embed="rId3">
            <a:extLst>
              <a:ext uri="{28A0092B-C50C-407E-A947-70E740481C1C}">
                <a14:useLocalDpi xmlns:a14="http://schemas.microsoft.com/office/drawing/2010/main" val="0"/>
              </a:ext>
            </a:extLst>
          </a:blip>
          <a:srcRect t="165" b="1537"/>
          <a:stretch>
            <a:fillRect/>
          </a:stretch>
        </p:blipFill>
        <p:spPr bwMode="auto">
          <a:xfrm>
            <a:off x="1127448" y="260648"/>
            <a:ext cx="10009112"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4" name="Straight Arrow Connector 3">
            <a:extLst>
              <a:ext uri="{FF2B5EF4-FFF2-40B4-BE49-F238E27FC236}">
                <a16:creationId xmlns:a16="http://schemas.microsoft.com/office/drawing/2014/main" id="{344252E9-28DA-47B5-9C2D-5A3E6D0016D2}"/>
              </a:ext>
            </a:extLst>
          </p:cNvPr>
          <p:cNvCxnSpPr/>
          <p:nvPr/>
        </p:nvCxnSpPr>
        <p:spPr bwMode="auto">
          <a:xfrm flipH="1" flipV="1">
            <a:off x="7104112" y="3861048"/>
            <a:ext cx="2232248" cy="2880320"/>
          </a:xfrm>
          <a:prstGeom prst="straightConnector1">
            <a:avLst/>
          </a:prstGeom>
          <a:solidFill>
            <a:srgbClr val="FFFFFF"/>
          </a:solidFill>
          <a:ln w="47625" cap="flat" cmpd="sng" algn="ctr">
            <a:solidFill>
              <a:schemeClr val="tx1"/>
            </a:solidFill>
            <a:prstDash val="solid"/>
            <a:miter lim="800000"/>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descr="Title 3">
            <a:extLst>
              <a:ext uri="{FF2B5EF4-FFF2-40B4-BE49-F238E27FC236}">
                <a16:creationId xmlns:a16="http://schemas.microsoft.com/office/drawing/2014/main" id="{6A2B394D-0C9D-44AE-84B4-5786A4E54348}"/>
              </a:ext>
            </a:extLst>
          </p:cNvPr>
          <p:cNvSpPr>
            <a:spLocks noGrp="1" noChangeArrowheads="1"/>
          </p:cNvSpPr>
          <p:nvPr>
            <p:ph type="title"/>
          </p:nvPr>
        </p:nvSpPr>
        <p:spPr>
          <a:xfrm>
            <a:off x="3503712" y="300315"/>
            <a:ext cx="4608512" cy="1325563"/>
          </a:xfrm>
        </p:spPr>
        <p:txBody>
          <a:bodyPr/>
          <a:lstStyle/>
          <a:p>
            <a:pPr eaLnBrk="1"/>
            <a:r>
              <a:rPr lang="en-US" altLang="en-US" sz="4800" b="1" dirty="0"/>
              <a:t>Influences on girls </a:t>
            </a:r>
          </a:p>
        </p:txBody>
      </p:sp>
      <p:pic>
        <p:nvPicPr>
          <p:cNvPr id="21507" name="Picture 2" descr="Picture 2">
            <a:extLst>
              <a:ext uri="{FF2B5EF4-FFF2-40B4-BE49-F238E27FC236}">
                <a16:creationId xmlns:a16="http://schemas.microsoft.com/office/drawing/2014/main" id="{1CCD0DF8-2B3F-41C6-B2C9-33DBC7FBFB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854200"/>
            <a:ext cx="2146300" cy="2578100"/>
          </a:xfrm>
          <a:prstGeom prst="rect">
            <a:avLst/>
          </a:prstGeom>
          <a:noFill/>
          <a:ln w="28575">
            <a:solidFill>
              <a:srgbClr val="FCC4D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3">
            <a:extLst>
              <a:ext uri="{FF2B5EF4-FFF2-40B4-BE49-F238E27FC236}">
                <a16:creationId xmlns:a16="http://schemas.microsoft.com/office/drawing/2014/main" id="{76F2B3FD-E40C-42AF-9078-340781E03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71377" y="2416790"/>
            <a:ext cx="2095971" cy="2578100"/>
          </a:xfrm>
          <a:prstGeom prst="rect">
            <a:avLst/>
          </a:prstGeom>
          <a:noFill/>
          <a:ln w="28575">
            <a:solidFill>
              <a:srgbClr val="EA005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4" descr="Picture 6">
            <a:extLst>
              <a:ext uri="{FF2B5EF4-FFF2-40B4-BE49-F238E27FC236}">
                <a16:creationId xmlns:a16="http://schemas.microsoft.com/office/drawing/2014/main" id="{DA122831-68CB-4DEF-9458-7EB3292EDC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2876550"/>
            <a:ext cx="2146300" cy="2578100"/>
          </a:xfrm>
          <a:prstGeom prst="rect">
            <a:avLst/>
          </a:prstGeom>
          <a:noFill/>
          <a:ln w="28575">
            <a:solidFill>
              <a:srgbClr val="B7FC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5" descr="Picture 7">
            <a:extLst>
              <a:ext uri="{FF2B5EF4-FFF2-40B4-BE49-F238E27FC236}">
                <a16:creationId xmlns:a16="http://schemas.microsoft.com/office/drawing/2014/main" id="{EC1BACA3-1531-40A8-A145-C84DE088516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18538" y="2200275"/>
            <a:ext cx="2181225" cy="2578100"/>
          </a:xfrm>
          <a:prstGeom prst="rect">
            <a:avLst/>
          </a:prstGeom>
          <a:noFill/>
          <a:ln w="28575">
            <a:solidFill>
              <a:srgbClr val="36379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2" name="Text Box 7" descr="Rectangle 9">
            <a:extLst>
              <a:ext uri="{FF2B5EF4-FFF2-40B4-BE49-F238E27FC236}">
                <a16:creationId xmlns:a16="http://schemas.microsoft.com/office/drawing/2014/main" id="{4079FE26-AC59-4A46-A651-AD5EAE12DEA5}"/>
              </a:ext>
            </a:extLst>
          </p:cNvPr>
          <p:cNvSpPr txBox="1">
            <a:spLocks/>
          </p:cNvSpPr>
          <p:nvPr/>
        </p:nvSpPr>
        <p:spPr bwMode="auto">
          <a:xfrm>
            <a:off x="3330858" y="5013176"/>
            <a:ext cx="63575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dirty="0">
                <a:solidFill>
                  <a:schemeClr val="tx1"/>
                </a:solidFill>
              </a:rPr>
              <a:t>Media</a:t>
            </a:r>
          </a:p>
        </p:txBody>
      </p:sp>
      <p:sp>
        <p:nvSpPr>
          <p:cNvPr id="21514" name="Text Box 9" descr="Rectangle 11">
            <a:extLst>
              <a:ext uri="{FF2B5EF4-FFF2-40B4-BE49-F238E27FC236}">
                <a16:creationId xmlns:a16="http://schemas.microsoft.com/office/drawing/2014/main" id="{532F43E5-A6EB-4BBA-AC9A-BD69D3634A1A}"/>
              </a:ext>
            </a:extLst>
          </p:cNvPr>
          <p:cNvSpPr txBox="1">
            <a:spLocks/>
          </p:cNvSpPr>
          <p:nvPr/>
        </p:nvSpPr>
        <p:spPr bwMode="auto">
          <a:xfrm>
            <a:off x="8328248" y="4818638"/>
            <a:ext cx="225549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600" b="1" dirty="0">
                <a:solidFill>
                  <a:schemeClr val="tx1"/>
                </a:solidFill>
              </a:rPr>
              <a:t>Schools and teachers</a:t>
            </a:r>
            <a:endParaRPr lang="en-US" altLang="en-US" b="1" dirty="0">
              <a:solidFill>
                <a:schemeClr val="tx1"/>
              </a:solidFill>
            </a:endParaRPr>
          </a:p>
        </p:txBody>
      </p:sp>
      <p:sp>
        <p:nvSpPr>
          <p:cNvPr id="11" name="Text Box 9" descr="Rectangle 11">
            <a:extLst>
              <a:ext uri="{FF2B5EF4-FFF2-40B4-BE49-F238E27FC236}">
                <a16:creationId xmlns:a16="http://schemas.microsoft.com/office/drawing/2014/main" id="{E4A86BF9-1C0D-4E32-B890-82CDC9E38D0F}"/>
              </a:ext>
            </a:extLst>
          </p:cNvPr>
          <p:cNvSpPr txBox="1">
            <a:spLocks/>
          </p:cNvSpPr>
          <p:nvPr/>
        </p:nvSpPr>
        <p:spPr bwMode="auto">
          <a:xfrm>
            <a:off x="6023992" y="5454650"/>
            <a:ext cx="182344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dirty="0">
                <a:solidFill>
                  <a:schemeClr val="tx1"/>
                </a:solidFill>
              </a:rPr>
              <a:t>Peers</a:t>
            </a:r>
            <a:endParaRPr lang="en-US" altLang="en-US" b="1" dirty="0">
              <a:solidFill>
                <a:schemeClr val="tx1"/>
              </a:solidFill>
            </a:endParaRPr>
          </a:p>
        </p:txBody>
      </p:sp>
      <p:sp>
        <p:nvSpPr>
          <p:cNvPr id="12" name="Text Box 7" descr="Rectangle 9">
            <a:extLst>
              <a:ext uri="{FF2B5EF4-FFF2-40B4-BE49-F238E27FC236}">
                <a16:creationId xmlns:a16="http://schemas.microsoft.com/office/drawing/2014/main" id="{31251B08-18B2-4DC1-91ED-1E883BC5D07B}"/>
              </a:ext>
            </a:extLst>
          </p:cNvPr>
          <p:cNvSpPr txBox="1">
            <a:spLocks/>
          </p:cNvSpPr>
          <p:nvPr/>
        </p:nvSpPr>
        <p:spPr bwMode="auto">
          <a:xfrm>
            <a:off x="756486" y="4458598"/>
            <a:ext cx="73495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dirty="0">
                <a:solidFill>
                  <a:schemeClr val="tx1"/>
                </a:solidFill>
              </a:rPr>
              <a:t>Family</a:t>
            </a:r>
          </a:p>
        </p:txBody>
      </p:sp>
      <p:sp>
        <p:nvSpPr>
          <p:cNvPr id="2" name="TextBox 1">
            <a:extLst>
              <a:ext uri="{FF2B5EF4-FFF2-40B4-BE49-F238E27FC236}">
                <a16:creationId xmlns:a16="http://schemas.microsoft.com/office/drawing/2014/main" id="{61FFB9FA-4989-4D18-9B50-BA59B57EDDCA}"/>
              </a:ext>
            </a:extLst>
          </p:cNvPr>
          <p:cNvSpPr txBox="1"/>
          <p:nvPr/>
        </p:nvSpPr>
        <p:spPr>
          <a:xfrm>
            <a:off x="768328" y="6021288"/>
            <a:ext cx="4693310" cy="246221"/>
          </a:xfrm>
          <a:prstGeom prst="rect">
            <a:avLst/>
          </a:prstGeom>
          <a:noFill/>
        </p:spPr>
        <p:txBody>
          <a:bodyPr wrap="square" rtlCol="0">
            <a:spAutoFit/>
          </a:bodyPr>
          <a:lstStyle/>
          <a:p>
            <a:r>
              <a:rPr lang="en-AU" sz="1000" dirty="0"/>
              <a:t>Image of Dana Scully: Film Company 20</a:t>
            </a:r>
            <a:r>
              <a:rPr lang="en-AU" sz="1000" baseline="30000" dirty="0"/>
              <a:t>th</a:t>
            </a:r>
            <a:r>
              <a:rPr lang="en-AU" sz="1000" dirty="0"/>
              <a:t> Century Fox. AF archive/</a:t>
            </a:r>
            <a:r>
              <a:rPr lang="en-AU" sz="1000" dirty="0" err="1"/>
              <a:t>Alamy</a:t>
            </a:r>
            <a:r>
              <a:rPr lang="en-AU" sz="1000" dirty="0"/>
              <a:t> Stock Photo</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8E06D17-9453-432C-8B3A-2EEF10E58CA6}"/>
              </a:ext>
            </a:extLst>
          </p:cNvPr>
          <p:cNvSpPr>
            <a:spLocks noGrp="1"/>
          </p:cNvSpPr>
          <p:nvPr>
            <p:ph type="title"/>
          </p:nvPr>
        </p:nvSpPr>
        <p:spPr>
          <a:xfrm>
            <a:off x="1360577" y="166053"/>
            <a:ext cx="3745632" cy="1325563"/>
          </a:xfrm>
        </p:spPr>
        <p:txBody>
          <a:bodyPr/>
          <a:lstStyle/>
          <a:p>
            <a:r>
              <a:rPr lang="en-US" altLang="en-US" sz="4800" b="1" dirty="0"/>
              <a:t>Perceptions</a:t>
            </a:r>
            <a:endParaRPr lang="en-AU" altLang="en-US" sz="4800" b="1" dirty="0"/>
          </a:p>
        </p:txBody>
      </p:sp>
      <p:pic>
        <p:nvPicPr>
          <p:cNvPr id="96258" name="Picture 2" descr="A child's drawing of a scientist, from a Draw-a-Scientist study">
            <a:extLst>
              <a:ext uri="{FF2B5EF4-FFF2-40B4-BE49-F238E27FC236}">
                <a16:creationId xmlns:a16="http://schemas.microsoft.com/office/drawing/2014/main" id="{75C0ADE5-C1FF-464D-9CA7-5277E47E2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975" y="2024063"/>
            <a:ext cx="5232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Image result for draw a scientist">
            <a:extLst>
              <a:ext uri="{FF2B5EF4-FFF2-40B4-BE49-F238E27FC236}">
                <a16:creationId xmlns:a16="http://schemas.microsoft.com/office/drawing/2014/main" id="{9CFC02FF-52D8-45C2-AC15-181BCB999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1690688"/>
            <a:ext cx="27432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6" descr="Image result for image blank door sign">
            <a:extLst>
              <a:ext uri="{FF2B5EF4-FFF2-40B4-BE49-F238E27FC236}">
                <a16:creationId xmlns:a16="http://schemas.microsoft.com/office/drawing/2014/main" id="{04F16BE8-4D92-426F-9A5E-1EF8EEDAC4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331" b="20988"/>
          <a:stretch/>
        </p:blipFill>
        <p:spPr bwMode="auto">
          <a:xfrm>
            <a:off x="4800600" y="0"/>
            <a:ext cx="641826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BCDA491-197C-4312-8DA8-D607ABF25A80}"/>
              </a:ext>
            </a:extLst>
          </p:cNvPr>
          <p:cNvSpPr txBox="1">
            <a:spLocks noChangeArrowheads="1"/>
          </p:cNvSpPr>
          <p:nvPr/>
        </p:nvSpPr>
        <p:spPr bwMode="auto">
          <a:xfrm>
            <a:off x="6145213" y="349250"/>
            <a:ext cx="416083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da-DK" altLang="en-US" sz="3000" b="1"/>
              <a:t>SIKRIT STUFF FOR SIKRIT </a:t>
            </a:r>
          </a:p>
          <a:p>
            <a:r>
              <a:rPr lang="da-DK" altLang="en-US" sz="3000" b="1"/>
              <a:t>ENVINSHUNS—SIKRIT</a:t>
            </a:r>
            <a:endParaRPr lang="en-AU" altLang="en-US" sz="3000" b="1"/>
          </a:p>
          <a:p>
            <a:endParaRPr lang="en-AU" altLang="en-US"/>
          </a:p>
        </p:txBody>
      </p:sp>
      <p:sp>
        <p:nvSpPr>
          <p:cNvPr id="2" name="TextBox 1">
            <a:extLst>
              <a:ext uri="{FF2B5EF4-FFF2-40B4-BE49-F238E27FC236}">
                <a16:creationId xmlns:a16="http://schemas.microsoft.com/office/drawing/2014/main" id="{9AE13E2A-0F58-43AD-9452-CA97116A425A}"/>
              </a:ext>
            </a:extLst>
          </p:cNvPr>
          <p:cNvSpPr txBox="1"/>
          <p:nvPr/>
        </p:nvSpPr>
        <p:spPr>
          <a:xfrm>
            <a:off x="1364427" y="4895582"/>
            <a:ext cx="2743200" cy="261610"/>
          </a:xfrm>
          <a:prstGeom prst="rect">
            <a:avLst/>
          </a:prstGeom>
          <a:noFill/>
        </p:spPr>
        <p:txBody>
          <a:bodyPr wrap="square" rtlCol="0">
            <a:spAutoFit/>
          </a:bodyPr>
          <a:lstStyle/>
          <a:p>
            <a:r>
              <a:rPr lang="en-US" sz="1100" dirty="0"/>
              <a:t>Source: </a:t>
            </a:r>
            <a:r>
              <a:rPr lang="en-US" sz="1100" dirty="0">
                <a:hlinkClick r:id="rId6"/>
              </a:rPr>
              <a:t>Crestwood explores the world</a:t>
            </a:r>
            <a:endParaRPr lang="en-AU" sz="1100" dirty="0"/>
          </a:p>
        </p:txBody>
      </p:sp>
      <p:sp>
        <p:nvSpPr>
          <p:cNvPr id="10" name="TextBox 9">
            <a:extLst>
              <a:ext uri="{FF2B5EF4-FFF2-40B4-BE49-F238E27FC236}">
                <a16:creationId xmlns:a16="http://schemas.microsoft.com/office/drawing/2014/main" id="{C80AFEC4-CB3E-4847-8230-8712C3D331B3}"/>
              </a:ext>
            </a:extLst>
          </p:cNvPr>
          <p:cNvSpPr txBox="1"/>
          <p:nvPr/>
        </p:nvSpPr>
        <p:spPr>
          <a:xfrm>
            <a:off x="6081514" y="4967590"/>
            <a:ext cx="2743200" cy="261610"/>
          </a:xfrm>
          <a:prstGeom prst="rect">
            <a:avLst/>
          </a:prstGeom>
          <a:noFill/>
        </p:spPr>
        <p:txBody>
          <a:bodyPr wrap="square" rtlCol="0">
            <a:spAutoFit/>
          </a:bodyPr>
          <a:lstStyle/>
          <a:p>
            <a:r>
              <a:rPr lang="en-US" sz="1100" dirty="0"/>
              <a:t>Source: </a:t>
            </a:r>
            <a:r>
              <a:rPr lang="en-US" sz="1100" i="1" dirty="0">
                <a:hlinkClick r:id="rId7"/>
              </a:rPr>
              <a:t>The Atlantic</a:t>
            </a:r>
            <a:endParaRPr lang="en-AU" sz="11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2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 Blank">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 Blank">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 Two Content">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 Two Content">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 Title Slid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 Title Slide">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 Section Header">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 Section Header">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11001</TotalTime>
  <Words>1283</Words>
  <Application>Microsoft Office PowerPoint</Application>
  <PresentationFormat>Widescreen</PresentationFormat>
  <Paragraphs>172</Paragraphs>
  <Slides>19</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19</vt:i4>
      </vt:variant>
    </vt:vector>
  </HeadingPairs>
  <TitlesOfParts>
    <vt:vector size="27" baseType="lpstr">
      <vt:lpstr>Arial</vt:lpstr>
      <vt:lpstr>Calibri</vt:lpstr>
      <vt:lpstr>Calibri Light</vt:lpstr>
      <vt:lpstr>Office Theme</vt:lpstr>
      <vt:lpstr>Office Theme - Blank</vt:lpstr>
      <vt:lpstr>Office Theme - Two Content</vt:lpstr>
      <vt:lpstr>Office Theme - Title Slide</vt:lpstr>
      <vt:lpstr>Office Theme - Section Header</vt:lpstr>
      <vt:lpstr>PowerPoint Presentation</vt:lpstr>
      <vt:lpstr>PowerPoint Presentation</vt:lpstr>
      <vt:lpstr>Benefits for students</vt:lpstr>
      <vt:lpstr>Benefits for everyone</vt:lpstr>
      <vt:lpstr>PowerPoint Presentation</vt:lpstr>
      <vt:lpstr>PowerPoint Presentation</vt:lpstr>
      <vt:lpstr>PowerPoint Presentation</vt:lpstr>
      <vt:lpstr>Influences on girls </vt:lpstr>
      <vt:lpstr>Perceptions</vt:lpstr>
      <vt:lpstr>PowerPoint Presentation</vt:lpstr>
      <vt:lpstr>1. Consider language and avoid stereotypes</vt:lpstr>
      <vt:lpstr>2. Get hands-on with STEM</vt:lpstr>
      <vt:lpstr>3. Connect STEM with your child’s interests and passions</vt:lpstr>
      <vt:lpstr>4. Find STEM role models and careers</vt:lpstr>
      <vt:lpstr>5. Learn together as a family</vt:lpstr>
      <vt:lpstr>6. Find opportunities for creativity and problem-solving  </vt:lpstr>
      <vt:lpstr>7. Encourage a growth mindset </vt:lpstr>
      <vt:lpstr>Activities to try at home</vt:lpstr>
      <vt:lpstr>thegist.edu.au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Robertson</dc:creator>
  <cp:lastModifiedBy>Vanessa Len</cp:lastModifiedBy>
  <cp:revision>372</cp:revision>
  <cp:lastPrinted>2019-10-16T03:53:06Z</cp:lastPrinted>
  <dcterms:modified xsi:type="dcterms:W3CDTF">2019-11-08T03:00:06Z</dcterms:modified>
</cp:coreProperties>
</file>