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72AE"/>
    <a:srgbClr val="F15E23"/>
    <a:srgbClr val="363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6E2FB-BD21-4A3B-9E9B-3680D797A794}" v="11" dt="2025-11-10T04:51:01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33"/>
    <p:restoredTop sz="96405"/>
  </p:normalViewPr>
  <p:slideViewPr>
    <p:cSldViewPr snapToGrid="0" snapToObjects="1">
      <p:cViewPr>
        <p:scale>
          <a:sx n="80" d="100"/>
          <a:sy n="80" d="100"/>
        </p:scale>
        <p:origin x="19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ssa Porter" userId="abf78dcc-8338-4c8d-a2e7-edd6dee799c5" providerId="ADAL" clId="{B30216E6-AC45-497C-85F5-7CC74E115111}"/>
    <pc:docChg chg="undo custSel addSld delSld modSld">
      <pc:chgData name="Tessa Porter" userId="abf78dcc-8338-4c8d-a2e7-edd6dee799c5" providerId="ADAL" clId="{B30216E6-AC45-497C-85F5-7CC74E115111}" dt="2025-11-10T04:55:53.812" v="346" actId="2696"/>
      <pc:docMkLst>
        <pc:docMk/>
      </pc:docMkLst>
      <pc:sldChg chg="modSp del mod">
        <pc:chgData name="Tessa Porter" userId="abf78dcc-8338-4c8d-a2e7-edd6dee799c5" providerId="ADAL" clId="{B30216E6-AC45-497C-85F5-7CC74E115111}" dt="2025-11-10T04:55:53.812" v="346" actId="2696"/>
        <pc:sldMkLst>
          <pc:docMk/>
          <pc:sldMk cId="3946651960" sldId="258"/>
        </pc:sldMkLst>
        <pc:picChg chg="mod">
          <ac:chgData name="Tessa Porter" userId="abf78dcc-8338-4c8d-a2e7-edd6dee799c5" providerId="ADAL" clId="{B30216E6-AC45-497C-85F5-7CC74E115111}" dt="2025-11-10T04:49:51.698" v="3" actId="1076"/>
          <ac:picMkLst>
            <pc:docMk/>
            <pc:sldMk cId="3946651960" sldId="258"/>
            <ac:picMk id="26" creationId="{0115F8FF-AE69-0840-F092-8C2A97885362}"/>
          </ac:picMkLst>
        </pc:picChg>
      </pc:sldChg>
      <pc:sldChg chg="addSp delSp modSp add mod">
        <pc:chgData name="Tessa Porter" userId="abf78dcc-8338-4c8d-a2e7-edd6dee799c5" providerId="ADAL" clId="{B30216E6-AC45-497C-85F5-7CC74E115111}" dt="2025-11-10T04:55:37.250" v="345" actId="1035"/>
        <pc:sldMkLst>
          <pc:docMk/>
          <pc:sldMk cId="2230228576" sldId="271"/>
        </pc:sldMkLst>
        <pc:spChg chg="del">
          <ac:chgData name="Tessa Porter" userId="abf78dcc-8338-4c8d-a2e7-edd6dee799c5" providerId="ADAL" clId="{B30216E6-AC45-497C-85F5-7CC74E115111}" dt="2025-11-10T04:48:40.060" v="1"/>
          <ac:spMkLst>
            <pc:docMk/>
            <pc:sldMk cId="2230228576" sldId="271"/>
            <ac:spMk id="2" creationId="{D0D7DA92-D537-9841-45B7-BD3EEC34375B}"/>
          </ac:spMkLst>
        </pc:spChg>
        <pc:spChg chg="del">
          <ac:chgData name="Tessa Porter" userId="abf78dcc-8338-4c8d-a2e7-edd6dee799c5" providerId="ADAL" clId="{B30216E6-AC45-497C-85F5-7CC74E115111}" dt="2025-11-10T04:50:08.735" v="6" actId="478"/>
          <ac:spMkLst>
            <pc:docMk/>
            <pc:sldMk cId="2230228576" sldId="271"/>
            <ac:spMk id="3" creationId="{B807D70F-DB4A-50EB-C729-DB9EBAF29ABD}"/>
          </ac:spMkLst>
        </pc:spChg>
        <pc:spChg chg="add del mod">
          <ac:chgData name="Tessa Porter" userId="abf78dcc-8338-4c8d-a2e7-edd6dee799c5" providerId="ADAL" clId="{B30216E6-AC45-497C-85F5-7CC74E115111}" dt="2025-11-10T04:50:53.297" v="9" actId="478"/>
          <ac:spMkLst>
            <pc:docMk/>
            <pc:sldMk cId="2230228576" sldId="271"/>
            <ac:spMk id="4" creationId="{D9253C79-FC17-9D0E-2710-0DAE24A27271}"/>
          </ac:spMkLst>
        </pc:spChg>
        <pc:spChg chg="add mod">
          <ac:chgData name="Tessa Porter" userId="abf78dcc-8338-4c8d-a2e7-edd6dee799c5" providerId="ADAL" clId="{B30216E6-AC45-497C-85F5-7CC74E115111}" dt="2025-11-10T04:53:45.466" v="291" actId="1036"/>
          <ac:spMkLst>
            <pc:docMk/>
            <pc:sldMk cId="2230228576" sldId="271"/>
            <ac:spMk id="6" creationId="{993288C1-00B7-C35E-2383-2FCAD073BF94}"/>
          </ac:spMkLst>
        </pc:spChg>
        <pc:spChg chg="add mod">
          <ac:chgData name="Tessa Porter" userId="abf78dcc-8338-4c8d-a2e7-edd6dee799c5" providerId="ADAL" clId="{B30216E6-AC45-497C-85F5-7CC74E115111}" dt="2025-11-10T04:53:41.365" v="284" actId="1036"/>
          <ac:spMkLst>
            <pc:docMk/>
            <pc:sldMk cId="2230228576" sldId="271"/>
            <ac:spMk id="11" creationId="{44F7C079-A205-BFC3-B5B0-F77132498327}"/>
          </ac:spMkLst>
        </pc:spChg>
        <pc:spChg chg="add mod">
          <ac:chgData name="Tessa Porter" userId="abf78dcc-8338-4c8d-a2e7-edd6dee799c5" providerId="ADAL" clId="{B30216E6-AC45-497C-85F5-7CC74E115111}" dt="2025-11-10T04:52:01.059" v="103" actId="1036"/>
          <ac:spMkLst>
            <pc:docMk/>
            <pc:sldMk cId="2230228576" sldId="271"/>
            <ac:spMk id="12" creationId="{3417E333-F1F5-086D-C26F-2913BA01A549}"/>
          </ac:spMkLst>
        </pc:spChg>
        <pc:spChg chg="add mod">
          <ac:chgData name="Tessa Porter" userId="abf78dcc-8338-4c8d-a2e7-edd6dee799c5" providerId="ADAL" clId="{B30216E6-AC45-497C-85F5-7CC74E115111}" dt="2025-11-10T04:51:51.103" v="68" actId="1036"/>
          <ac:spMkLst>
            <pc:docMk/>
            <pc:sldMk cId="2230228576" sldId="271"/>
            <ac:spMk id="13" creationId="{106D5DEC-15F4-65C7-8932-2667E0442B7C}"/>
          </ac:spMkLst>
        </pc:spChg>
        <pc:spChg chg="add mod">
          <ac:chgData name="Tessa Porter" userId="abf78dcc-8338-4c8d-a2e7-edd6dee799c5" providerId="ADAL" clId="{B30216E6-AC45-497C-85F5-7CC74E115111}" dt="2025-11-10T04:51:38.964" v="28" actId="1036"/>
          <ac:spMkLst>
            <pc:docMk/>
            <pc:sldMk cId="2230228576" sldId="271"/>
            <ac:spMk id="14" creationId="{04C68BCA-C406-3DD6-2A5B-B0AA88ECFCB1}"/>
          </ac:spMkLst>
        </pc:spChg>
        <pc:spChg chg="add mod">
          <ac:chgData name="Tessa Porter" userId="abf78dcc-8338-4c8d-a2e7-edd6dee799c5" providerId="ADAL" clId="{B30216E6-AC45-497C-85F5-7CC74E115111}" dt="2025-11-10T04:53:11.411" v="233" actId="1036"/>
          <ac:spMkLst>
            <pc:docMk/>
            <pc:sldMk cId="2230228576" sldId="271"/>
            <ac:spMk id="17" creationId="{5050969E-F73A-D553-47B4-EFAE64FE1987}"/>
          </ac:spMkLst>
        </pc:spChg>
        <pc:spChg chg="add mod">
          <ac:chgData name="Tessa Porter" userId="abf78dcc-8338-4c8d-a2e7-edd6dee799c5" providerId="ADAL" clId="{B30216E6-AC45-497C-85F5-7CC74E115111}" dt="2025-11-10T04:53:35.815" v="280" actId="1036"/>
          <ac:spMkLst>
            <pc:docMk/>
            <pc:sldMk cId="2230228576" sldId="271"/>
            <ac:spMk id="19" creationId="{57697F5A-DEA5-11EB-2DEE-2A15F512B2F3}"/>
          </ac:spMkLst>
        </pc:spChg>
        <pc:spChg chg="add mod">
          <ac:chgData name="Tessa Porter" userId="abf78dcc-8338-4c8d-a2e7-edd6dee799c5" providerId="ADAL" clId="{B30216E6-AC45-497C-85F5-7CC74E115111}" dt="2025-11-10T04:53:33.045" v="278" actId="1036"/>
          <ac:spMkLst>
            <pc:docMk/>
            <pc:sldMk cId="2230228576" sldId="271"/>
            <ac:spMk id="21" creationId="{57F5978E-3E03-33A6-BF0A-2E934B0D4267}"/>
          </ac:spMkLst>
        </pc:spChg>
        <pc:spChg chg="add mod">
          <ac:chgData name="Tessa Porter" userId="abf78dcc-8338-4c8d-a2e7-edd6dee799c5" providerId="ADAL" clId="{B30216E6-AC45-497C-85F5-7CC74E115111}" dt="2025-11-10T04:50:17.657" v="7"/>
          <ac:spMkLst>
            <pc:docMk/>
            <pc:sldMk cId="2230228576" sldId="271"/>
            <ac:spMk id="23" creationId="{8237354C-DB28-7BCB-421A-F01BA7A52CBC}"/>
          </ac:spMkLst>
        </pc:spChg>
        <pc:spChg chg="add mod">
          <ac:chgData name="Tessa Porter" userId="abf78dcc-8338-4c8d-a2e7-edd6dee799c5" providerId="ADAL" clId="{B30216E6-AC45-497C-85F5-7CC74E115111}" dt="2025-11-10T04:53:30.219" v="271" actId="1036"/>
          <ac:spMkLst>
            <pc:docMk/>
            <pc:sldMk cId="2230228576" sldId="271"/>
            <ac:spMk id="24" creationId="{6FCDD1D4-A81F-6692-1E90-AA7E0FACB53F}"/>
          </ac:spMkLst>
        </pc:spChg>
        <pc:spChg chg="add del mod">
          <ac:chgData name="Tessa Porter" userId="abf78dcc-8338-4c8d-a2e7-edd6dee799c5" providerId="ADAL" clId="{B30216E6-AC45-497C-85F5-7CC74E115111}" dt="2025-11-10T04:50:55.783" v="10" actId="478"/>
          <ac:spMkLst>
            <pc:docMk/>
            <pc:sldMk cId="2230228576" sldId="271"/>
            <ac:spMk id="26" creationId="{F62D1A55-7EEB-407B-43ED-BA72E77A6040}"/>
          </ac:spMkLst>
        </pc:spChg>
        <pc:spChg chg="add mod">
          <ac:chgData name="Tessa Porter" userId="abf78dcc-8338-4c8d-a2e7-edd6dee799c5" providerId="ADAL" clId="{B30216E6-AC45-497C-85F5-7CC74E115111}" dt="2025-11-10T04:55:37.250" v="345" actId="1035"/>
          <ac:spMkLst>
            <pc:docMk/>
            <pc:sldMk cId="2230228576" sldId="271"/>
            <ac:spMk id="27" creationId="{E6EA59AD-B69A-BF95-821D-2BDFD07305E5}"/>
          </ac:spMkLst>
        </pc:spChg>
        <pc:spChg chg="add mod">
          <ac:chgData name="Tessa Porter" userId="abf78dcc-8338-4c8d-a2e7-edd6dee799c5" providerId="ADAL" clId="{B30216E6-AC45-497C-85F5-7CC74E115111}" dt="2025-11-10T04:55:31.272" v="330" actId="404"/>
          <ac:spMkLst>
            <pc:docMk/>
            <pc:sldMk cId="2230228576" sldId="271"/>
            <ac:spMk id="29" creationId="{7284DAE9-D5E6-444F-8EC3-ED4883BA6DF8}"/>
          </ac:spMkLst>
        </pc:spChg>
        <pc:picChg chg="mod">
          <ac:chgData name="Tessa Porter" userId="abf78dcc-8338-4c8d-a2e7-edd6dee799c5" providerId="ADAL" clId="{B30216E6-AC45-497C-85F5-7CC74E115111}" dt="2025-11-10T04:53:48.254" v="298" actId="1036"/>
          <ac:picMkLst>
            <pc:docMk/>
            <pc:sldMk cId="2230228576" sldId="271"/>
            <ac:picMk id="5" creationId="{824BBD27-2207-9C70-9797-EFB9C86E3347}"/>
          </ac:picMkLst>
        </pc:picChg>
        <pc:picChg chg="mod">
          <ac:chgData name="Tessa Porter" userId="abf78dcc-8338-4c8d-a2e7-edd6dee799c5" providerId="ADAL" clId="{B30216E6-AC45-497C-85F5-7CC74E115111}" dt="2025-11-10T04:53:49.629" v="301" actId="1036"/>
          <ac:picMkLst>
            <pc:docMk/>
            <pc:sldMk cId="2230228576" sldId="271"/>
            <ac:picMk id="7" creationId="{745A2D88-7FE1-72D2-8A7D-7C6125DB9A12}"/>
          </ac:picMkLst>
        </pc:picChg>
        <pc:picChg chg="mod">
          <ac:chgData name="Tessa Porter" userId="abf78dcc-8338-4c8d-a2e7-edd6dee799c5" providerId="ADAL" clId="{B30216E6-AC45-497C-85F5-7CC74E115111}" dt="2025-11-10T04:52:05.478" v="121" actId="1036"/>
          <ac:picMkLst>
            <pc:docMk/>
            <pc:sldMk cId="2230228576" sldId="271"/>
            <ac:picMk id="8" creationId="{A19D0B0C-ECE8-506C-BAE4-328DF1AAECA0}"/>
          </ac:picMkLst>
        </pc:picChg>
        <pc:picChg chg="mod">
          <ac:chgData name="Tessa Porter" userId="abf78dcc-8338-4c8d-a2e7-edd6dee799c5" providerId="ADAL" clId="{B30216E6-AC45-497C-85F5-7CC74E115111}" dt="2025-11-10T04:51:56.046" v="87" actId="1036"/>
          <ac:picMkLst>
            <pc:docMk/>
            <pc:sldMk cId="2230228576" sldId="271"/>
            <ac:picMk id="9" creationId="{D48928A4-48DF-1A36-8880-92690489FB69}"/>
          </ac:picMkLst>
        </pc:picChg>
        <pc:picChg chg="mod">
          <ac:chgData name="Tessa Porter" userId="abf78dcc-8338-4c8d-a2e7-edd6dee799c5" providerId="ADAL" clId="{B30216E6-AC45-497C-85F5-7CC74E115111}" dt="2025-11-10T04:51:43.655" v="51" actId="1035"/>
          <ac:picMkLst>
            <pc:docMk/>
            <pc:sldMk cId="2230228576" sldId="271"/>
            <ac:picMk id="10" creationId="{92223F21-EA38-91CC-1D30-D6438FE999E0}"/>
          </ac:picMkLst>
        </pc:picChg>
        <pc:picChg chg="add mod">
          <ac:chgData name="Tessa Porter" userId="abf78dcc-8338-4c8d-a2e7-edd6dee799c5" providerId="ADAL" clId="{B30216E6-AC45-497C-85F5-7CC74E115111}" dt="2025-11-10T04:53:08.193" v="228" actId="1036"/>
          <ac:picMkLst>
            <pc:docMk/>
            <pc:sldMk cId="2230228576" sldId="271"/>
            <ac:picMk id="15" creationId="{D32E51AD-866D-BBD9-025D-11062E681E1B}"/>
          </ac:picMkLst>
        </pc:picChg>
        <pc:picChg chg="mod">
          <ac:chgData name="Tessa Porter" userId="abf78dcc-8338-4c8d-a2e7-edd6dee799c5" providerId="ADAL" clId="{B30216E6-AC45-497C-85F5-7CC74E115111}" dt="2025-11-10T04:53:13.170" v="237" actId="1036"/>
          <ac:picMkLst>
            <pc:docMk/>
            <pc:sldMk cId="2230228576" sldId="271"/>
            <ac:picMk id="16" creationId="{44FF5C00-0390-DEDA-5C36-531C7B1FAC7E}"/>
          </ac:picMkLst>
        </pc:picChg>
        <pc:picChg chg="mod">
          <ac:chgData name="Tessa Porter" userId="abf78dcc-8338-4c8d-a2e7-edd6dee799c5" providerId="ADAL" clId="{B30216E6-AC45-497C-85F5-7CC74E115111}" dt="2025-11-10T04:53:19.215" v="248" actId="1036"/>
          <ac:picMkLst>
            <pc:docMk/>
            <pc:sldMk cId="2230228576" sldId="271"/>
            <ac:picMk id="18" creationId="{4DE0360F-87D3-A9D7-811A-1D6B15FA2EA3}"/>
          </ac:picMkLst>
        </pc:picChg>
        <pc:picChg chg="mod">
          <ac:chgData name="Tessa Porter" userId="abf78dcc-8338-4c8d-a2e7-edd6dee799c5" providerId="ADAL" clId="{B30216E6-AC45-497C-85F5-7CC74E115111}" dt="2025-11-10T04:53:26.778" v="264" actId="1036"/>
          <ac:picMkLst>
            <pc:docMk/>
            <pc:sldMk cId="2230228576" sldId="271"/>
            <ac:picMk id="20" creationId="{E6CF3388-BC05-ABB9-3EEE-132825ACD4D5}"/>
          </ac:picMkLst>
        </pc:picChg>
        <pc:picChg chg="add mod">
          <ac:chgData name="Tessa Porter" userId="abf78dcc-8338-4c8d-a2e7-edd6dee799c5" providerId="ADAL" clId="{B30216E6-AC45-497C-85F5-7CC74E115111}" dt="2025-11-10T04:53:31.853" v="276" actId="1036"/>
          <ac:picMkLst>
            <pc:docMk/>
            <pc:sldMk cId="2230228576" sldId="271"/>
            <ac:picMk id="22" creationId="{0A435E49-9C85-59B6-C4EF-20D96999C1D0}"/>
          </ac:picMkLst>
        </pc:picChg>
      </pc:sldChg>
      <pc:sldMasterChg chg="delSldLayout">
        <pc:chgData name="Tessa Porter" userId="abf78dcc-8338-4c8d-a2e7-edd6dee799c5" providerId="ADAL" clId="{B30216E6-AC45-497C-85F5-7CC74E115111}" dt="2025-11-10T04:55:53.812" v="346" actId="2696"/>
        <pc:sldMasterMkLst>
          <pc:docMk/>
          <pc:sldMasterMk cId="836151607" sldId="2147483696"/>
        </pc:sldMasterMkLst>
        <pc:sldLayoutChg chg="del">
          <pc:chgData name="Tessa Porter" userId="abf78dcc-8338-4c8d-a2e7-edd6dee799c5" providerId="ADAL" clId="{B30216E6-AC45-497C-85F5-7CC74E115111}" dt="2025-11-10T04:55:53.812" v="346" actId="2696"/>
          <pc:sldLayoutMkLst>
            <pc:docMk/>
            <pc:sldMasterMk cId="836151607" sldId="2147483696"/>
            <pc:sldLayoutMk cId="2258084624" sldId="214748371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screen&#10;&#10;AI-generated content may be incorrect.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6"/>
            <a:ext cx="12192000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110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0739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74288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BB6504-DAB1-7B09-A82B-780CA4DB8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B374C3-DB70-4B11-E748-D32D01079A75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6948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AD7C3B-B16E-5C13-ECC8-309F8514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7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0431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1819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F5444C-5769-8982-6A0A-E9E920E50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02472E1-3012-9D04-7A29-90EA4E9C4C9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44218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3576"/>
            <a:ext cx="12191996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A26E43-67F0-1E15-AEEB-9627EE56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5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 -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209610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771CEF-A33B-99C1-7B6C-C3E73DE0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9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20544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276"/>
            <a:ext cx="51816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15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30A6FD-6E6E-3F8C-4232-D27C9208E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1600" y="1285276"/>
            <a:ext cx="6172200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00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2E2D36-450C-D7B1-DAFE-11221227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130053-DEB8-5140-B7AE-F40ACA75A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837023"/>
          </a:xfrm>
        </p:spPr>
        <p:txBody>
          <a:bodyPr/>
          <a:lstStyle>
            <a:lvl1pPr algn="ctr">
              <a:defRPr sz="4000">
                <a:solidFill>
                  <a:srgbClr val="363991"/>
                </a:solidFill>
              </a:defRPr>
            </a:lvl1pPr>
          </a:lstStyle>
          <a:p>
            <a:r>
              <a:rPr lang="en-US" dirty="0"/>
              <a:t>Section 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C21E0-6ED4-EE63-FEB1-7FEF13AE951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1285276"/>
            <a:ext cx="3970393" cy="4891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4B7445-97F3-1D5C-DC8D-CC5311350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285276"/>
            <a:ext cx="6173788" cy="4891687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6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01024AB-E6CF-E8F2-C36B-F585B21855DF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15619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3296801-4400-36AE-CDCA-6AC68E643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3444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2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C97AD-5EE1-8547-9616-BD7AF0E10A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" y="1122363"/>
            <a:ext cx="12179300" cy="2387600"/>
          </a:xfrm>
        </p:spPr>
        <p:txBody>
          <a:bodyPr anchor="b"/>
          <a:lstStyle>
            <a:lvl1pPr algn="ctr">
              <a:defRPr sz="6500" b="1">
                <a:solidFill>
                  <a:srgbClr val="36399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D493F-B81F-0B43-B3A6-E19ED4C3F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" y="3925388"/>
            <a:ext cx="12179300" cy="1332411"/>
          </a:xfrm>
        </p:spPr>
        <p:txBody>
          <a:bodyPr>
            <a:normAutofit/>
          </a:bodyPr>
          <a:lstStyle>
            <a:lvl1pPr marL="0" indent="0" algn="ctr">
              <a:buNone/>
              <a:defRPr sz="4500" b="1" i="0">
                <a:solidFill>
                  <a:srgbClr val="F15E23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4592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615399-181C-1D44-2107-A35BF5D9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9"/>
            <a:ext cx="10515600" cy="4175514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5077003-84E4-ED1D-2F31-F740485BA8D8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838200" y="1285277"/>
            <a:ext cx="10515600" cy="607468"/>
          </a:xfrm>
        </p:spPr>
        <p:txBody>
          <a:bodyPr>
            <a:normAutofit/>
          </a:bodyPr>
          <a:lstStyle>
            <a:lvl1pPr marL="0" indent="0" algn="l">
              <a:buNone/>
              <a:defRPr sz="3500" b="1" i="0">
                <a:solidFill>
                  <a:srgbClr val="36399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39383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TD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13E632-DB4E-1E83-D25C-30E56F59A0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3576"/>
            <a:ext cx="12191998" cy="686514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5921D4-0E03-998D-91D1-E244BB850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276"/>
            <a:ext cx="10515600" cy="4891687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9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30144A-8CDA-A93B-F682-40DD3B90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3576"/>
            <a:ext cx="12191997" cy="6865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58DEE0-6F88-C54B-AD47-C911AB458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3818" y="1620216"/>
            <a:ext cx="7334383" cy="1960651"/>
          </a:xfrm>
        </p:spPr>
        <p:txBody>
          <a:bodyPr anchor="ctr" anchorCtr="0"/>
          <a:lstStyle>
            <a:lvl1pPr>
              <a:defRPr sz="5400"/>
            </a:lvl1pPr>
          </a:lstStyle>
          <a:p>
            <a:r>
              <a:rPr lang="en-US" dirty="0"/>
              <a:t>Section Heading</a:t>
            </a:r>
            <a:br>
              <a:rPr lang="en-US" dirty="0"/>
            </a:br>
            <a:r>
              <a:rPr lang="en-US" dirty="0"/>
              <a:t>Level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59F6E-93AC-3849-9DA0-5B6BF15B2C2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93818" y="3580867"/>
            <a:ext cx="7334383" cy="14323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000" b="1">
                <a:solidFill>
                  <a:srgbClr val="F15E2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Heading Level 2</a:t>
            </a:r>
          </a:p>
        </p:txBody>
      </p:sp>
    </p:spTree>
    <p:extLst>
      <p:ext uri="{BB962C8B-B14F-4D97-AF65-F5344CB8AC3E}">
        <p14:creationId xmlns:p14="http://schemas.microsoft.com/office/powerpoint/2010/main" val="5120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315D9-6EAA-EA4D-8D2B-BDDC96C2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571D2-253B-F24A-8A80-183A01853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28189-D95A-FD44-8D2B-17BB5F9F4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6A76A-2FE0-604F-81A8-ACC765155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8DD5-04F0-CD44-8590-F3487559C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5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500" b="1" i="0" kern="1200">
          <a:solidFill>
            <a:srgbClr val="36399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amera image.001.jpeg">
            <a:extLst>
              <a:ext uri="{FF2B5EF4-FFF2-40B4-BE49-F238E27FC236}">
                <a16:creationId xmlns:a16="http://schemas.microsoft.com/office/drawing/2014/main" id="{824BBD27-2207-9C70-9797-EFB9C86E3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867351" y="1975874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288C1-00B7-C35E-2383-2FCAD073BF94}"/>
              </a:ext>
            </a:extLst>
          </p:cNvPr>
          <p:cNvSpPr txBox="1"/>
          <p:nvPr/>
        </p:nvSpPr>
        <p:spPr>
          <a:xfrm>
            <a:off x="911289" y="3362869"/>
            <a:ext cx="13847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AU" sz="1600" dirty="0"/>
              <a:t>Hydrophobic </a:t>
            </a:r>
            <a:br>
              <a:rPr lang="en-AU" sz="1600" dirty="0"/>
            </a:br>
            <a:r>
              <a:rPr lang="en-AU" sz="1600" dirty="0"/>
              <a:t>(repels water)</a:t>
            </a:r>
          </a:p>
        </p:txBody>
      </p:sp>
      <p:pic>
        <p:nvPicPr>
          <p:cNvPr id="7" name="Camera image.001.jpeg">
            <a:extLst>
              <a:ext uri="{FF2B5EF4-FFF2-40B4-BE49-F238E27FC236}">
                <a16:creationId xmlns:a16="http://schemas.microsoft.com/office/drawing/2014/main" id="{745A2D88-7FE1-72D2-8A7D-7C6125DB9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2968381" y="1976640"/>
            <a:ext cx="1313298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8" name="Camera image.001.jpeg">
            <a:extLst>
              <a:ext uri="{FF2B5EF4-FFF2-40B4-BE49-F238E27FC236}">
                <a16:creationId xmlns:a16="http://schemas.microsoft.com/office/drawing/2014/main" id="{A19D0B0C-ECE8-506C-BAE4-328DF1AAE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5069411" y="1961772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9" name="Camera image.001.jpeg">
            <a:extLst>
              <a:ext uri="{FF2B5EF4-FFF2-40B4-BE49-F238E27FC236}">
                <a16:creationId xmlns:a16="http://schemas.microsoft.com/office/drawing/2014/main" id="{D48928A4-48DF-1A36-8880-92690489F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7253674" y="2016708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0" name="Camera image.001.jpeg">
            <a:extLst>
              <a:ext uri="{FF2B5EF4-FFF2-40B4-BE49-F238E27FC236}">
                <a16:creationId xmlns:a16="http://schemas.microsoft.com/office/drawing/2014/main" id="{92223F21-EA38-91CC-1D30-D6438FE99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9407298" y="2079665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F7C079-A205-BFC3-B5B0-F77132498327}"/>
              </a:ext>
            </a:extLst>
          </p:cNvPr>
          <p:cNvSpPr txBox="1"/>
          <p:nvPr/>
        </p:nvSpPr>
        <p:spPr>
          <a:xfrm>
            <a:off x="2960038" y="3309150"/>
            <a:ext cx="1621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rPr lang="en-GB" sz="1600" dirty="0"/>
              <a:t>Insulates well </a:t>
            </a:r>
            <a:br>
              <a:rPr lang="en-GB" sz="1600" dirty="0"/>
            </a:br>
            <a:r>
              <a:rPr lang="en-GB" sz="1600" dirty="0"/>
              <a:t>(doesn’t conduct electricity)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17E333-F1F5-086D-C26F-2913BA01A549}"/>
              </a:ext>
            </a:extLst>
          </p:cNvPr>
          <p:cNvSpPr txBox="1"/>
          <p:nvPr/>
        </p:nvSpPr>
        <p:spPr>
          <a:xfrm>
            <a:off x="5118573" y="3305719"/>
            <a:ext cx="1313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/>
              <a:t>Aerodynamic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6D5DEC-15F4-65C7-8932-2667E0442B7C}"/>
              </a:ext>
            </a:extLst>
          </p:cNvPr>
          <p:cNvSpPr txBox="1"/>
          <p:nvPr/>
        </p:nvSpPr>
        <p:spPr>
          <a:xfrm>
            <a:off x="7367406" y="3343819"/>
            <a:ext cx="1313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/>
              <a:t>Recyclable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C68BCA-C406-3DD6-2A5B-B0AA88ECFCB1}"/>
              </a:ext>
            </a:extLst>
          </p:cNvPr>
          <p:cNvSpPr txBox="1"/>
          <p:nvPr/>
        </p:nvSpPr>
        <p:spPr>
          <a:xfrm>
            <a:off x="9389907" y="3362869"/>
            <a:ext cx="1468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/>
              <a:t>Contains gears</a:t>
            </a:r>
          </a:p>
        </p:txBody>
      </p:sp>
      <p:pic>
        <p:nvPicPr>
          <p:cNvPr id="15" name="Camera image.001.jpeg">
            <a:extLst>
              <a:ext uri="{FF2B5EF4-FFF2-40B4-BE49-F238E27FC236}">
                <a16:creationId xmlns:a16="http://schemas.microsoft.com/office/drawing/2014/main" id="{D32E51AD-866D-BBD9-025D-11062E681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862903" y="4099188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pic>
        <p:nvPicPr>
          <p:cNvPr id="16" name="Camera image.001.jpeg">
            <a:extLst>
              <a:ext uri="{FF2B5EF4-FFF2-40B4-BE49-F238E27FC236}">
                <a16:creationId xmlns:a16="http://schemas.microsoft.com/office/drawing/2014/main" id="{44FF5C00-0390-DEDA-5C36-531C7B1FA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2937674" y="4156338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50969E-F73A-D553-47B4-EFAE64FE1987}"/>
              </a:ext>
            </a:extLst>
          </p:cNvPr>
          <p:cNvSpPr txBox="1"/>
          <p:nvPr/>
        </p:nvSpPr>
        <p:spPr>
          <a:xfrm>
            <a:off x="2916631" y="5506165"/>
            <a:ext cx="1416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/>
              <a:t>Acts as a lever</a:t>
            </a:r>
          </a:p>
        </p:txBody>
      </p:sp>
      <p:pic>
        <p:nvPicPr>
          <p:cNvPr id="18" name="Camera image.001.jpeg">
            <a:extLst>
              <a:ext uri="{FF2B5EF4-FFF2-40B4-BE49-F238E27FC236}">
                <a16:creationId xmlns:a16="http://schemas.microsoft.com/office/drawing/2014/main" id="{4DE0360F-87D3-A9D7-811A-1D6B15FA2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5069413" y="4190990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697F5A-DEA5-11EB-2DEE-2A15F512B2F3}"/>
              </a:ext>
            </a:extLst>
          </p:cNvPr>
          <p:cNvSpPr txBox="1"/>
          <p:nvPr/>
        </p:nvSpPr>
        <p:spPr>
          <a:xfrm>
            <a:off x="5118573" y="5544030"/>
            <a:ext cx="14167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/>
              <a:t>Makes sound</a:t>
            </a:r>
          </a:p>
        </p:txBody>
      </p:sp>
      <p:pic>
        <p:nvPicPr>
          <p:cNvPr id="20" name="Camera image.001.jpeg">
            <a:extLst>
              <a:ext uri="{FF2B5EF4-FFF2-40B4-BE49-F238E27FC236}">
                <a16:creationId xmlns:a16="http://schemas.microsoft.com/office/drawing/2014/main" id="{E6CF3388-BC05-ABB9-3EEE-132825ACD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7367405" y="4210040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7F5978E-3E03-33A6-BF0A-2E934B0D4267}"/>
              </a:ext>
            </a:extLst>
          </p:cNvPr>
          <p:cNvSpPr txBox="1"/>
          <p:nvPr/>
        </p:nvSpPr>
        <p:spPr>
          <a:xfrm>
            <a:off x="7382367" y="5531592"/>
            <a:ext cx="1698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/>
              <a:t>Makes light</a:t>
            </a:r>
          </a:p>
        </p:txBody>
      </p:sp>
      <p:pic>
        <p:nvPicPr>
          <p:cNvPr id="22" name="Camera image.001.jpeg">
            <a:extLst>
              <a:ext uri="{FF2B5EF4-FFF2-40B4-BE49-F238E27FC236}">
                <a16:creationId xmlns:a16="http://schemas.microsoft.com/office/drawing/2014/main" id="{0A435E49-9C85-59B6-C4EF-20D96999C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287" t="11031" r="39859" b="977"/>
          <a:stretch>
            <a:fillRect/>
          </a:stretch>
        </p:blipFill>
        <p:spPr>
          <a:xfrm flipH="1">
            <a:off x="9434519" y="4206137"/>
            <a:ext cx="1313297" cy="13305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954" y="0"/>
                </a:moveTo>
                <a:cubicBezTo>
                  <a:pt x="3501" y="0"/>
                  <a:pt x="2628" y="1"/>
                  <a:pt x="2047" y="240"/>
                </a:cubicBezTo>
                <a:cubicBezTo>
                  <a:pt x="1209" y="541"/>
                  <a:pt x="548" y="1193"/>
                  <a:pt x="243" y="2020"/>
                </a:cubicBezTo>
                <a:cubicBezTo>
                  <a:pt x="1" y="2594"/>
                  <a:pt x="0" y="3455"/>
                  <a:pt x="0" y="4890"/>
                </a:cubicBezTo>
                <a:lnTo>
                  <a:pt x="0" y="16713"/>
                </a:lnTo>
                <a:cubicBezTo>
                  <a:pt x="0" y="18147"/>
                  <a:pt x="1" y="19008"/>
                  <a:pt x="243" y="19582"/>
                </a:cubicBezTo>
                <a:cubicBezTo>
                  <a:pt x="548" y="20409"/>
                  <a:pt x="1209" y="21059"/>
                  <a:pt x="2047" y="21360"/>
                </a:cubicBezTo>
                <a:cubicBezTo>
                  <a:pt x="2628" y="21599"/>
                  <a:pt x="3501" y="21600"/>
                  <a:pt x="4954" y="21600"/>
                </a:cubicBezTo>
                <a:lnTo>
                  <a:pt x="16648" y="21600"/>
                </a:lnTo>
                <a:cubicBezTo>
                  <a:pt x="18102" y="21600"/>
                  <a:pt x="18974" y="21599"/>
                  <a:pt x="19556" y="21360"/>
                </a:cubicBezTo>
                <a:cubicBezTo>
                  <a:pt x="20394" y="21059"/>
                  <a:pt x="21052" y="20409"/>
                  <a:pt x="21357" y="19582"/>
                </a:cubicBezTo>
                <a:cubicBezTo>
                  <a:pt x="21599" y="19008"/>
                  <a:pt x="21600" y="18147"/>
                  <a:pt x="21600" y="16713"/>
                </a:cubicBezTo>
                <a:lnTo>
                  <a:pt x="21600" y="4890"/>
                </a:lnTo>
                <a:cubicBezTo>
                  <a:pt x="21600" y="3455"/>
                  <a:pt x="21599" y="2594"/>
                  <a:pt x="21357" y="2020"/>
                </a:cubicBezTo>
                <a:cubicBezTo>
                  <a:pt x="21052" y="1193"/>
                  <a:pt x="20394" y="541"/>
                  <a:pt x="19556" y="240"/>
                </a:cubicBezTo>
                <a:cubicBezTo>
                  <a:pt x="18974" y="1"/>
                  <a:pt x="18102" y="0"/>
                  <a:pt x="16648" y="0"/>
                </a:cubicBezTo>
                <a:lnTo>
                  <a:pt x="4954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237354C-DB28-7BCB-421A-F01BA7A52CBC}"/>
              </a:ext>
            </a:extLst>
          </p:cNvPr>
          <p:cNvSpPr txBox="1"/>
          <p:nvPr/>
        </p:nvSpPr>
        <p:spPr>
          <a:xfrm>
            <a:off x="867351" y="5457745"/>
            <a:ext cx="1961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dirty="0"/>
              <a:t>Fastens 2 things together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CDD1D4-A81F-6692-1E90-AA7E0FACB53F}"/>
              </a:ext>
            </a:extLst>
          </p:cNvPr>
          <p:cNvSpPr txBox="1"/>
          <p:nvPr/>
        </p:nvSpPr>
        <p:spPr>
          <a:xfrm>
            <a:off x="9330675" y="5569692"/>
            <a:ext cx="21179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Made from at least 2 different materials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EA59AD-B69A-BF95-821D-2BDFD07305E5}"/>
              </a:ext>
            </a:extLst>
          </p:cNvPr>
          <p:cNvSpPr txBox="1"/>
          <p:nvPr/>
        </p:nvSpPr>
        <p:spPr>
          <a:xfrm>
            <a:off x="732864" y="1104800"/>
            <a:ext cx="1072627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15E23"/>
                </a:solidFill>
                <a:latin typeface="Helvetica" pitchFamily="2" charset="0"/>
              </a:rPr>
              <a:t>Find an object to match each description and replace the camera image with a photo of the object. Happy hunting!</a:t>
            </a:r>
          </a:p>
          <a:p>
            <a:endParaRPr lang="en-US" sz="1800" b="1" dirty="0">
              <a:solidFill>
                <a:srgbClr val="F15E23"/>
              </a:solidFill>
              <a:latin typeface="Helvetica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84DAE9-D5E6-444F-8EC3-ED4883BA6DF8}"/>
              </a:ext>
            </a:extLst>
          </p:cNvPr>
          <p:cNvSpPr txBox="1"/>
          <p:nvPr/>
        </p:nvSpPr>
        <p:spPr>
          <a:xfrm>
            <a:off x="1244781" y="220325"/>
            <a:ext cx="46990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363991"/>
                </a:solidFill>
                <a:latin typeface="Helvetica" pitchFamily="2" charset="0"/>
              </a:rPr>
              <a:t>Engineered object hunt</a:t>
            </a:r>
          </a:p>
        </p:txBody>
      </p:sp>
    </p:spTree>
    <p:extLst>
      <p:ext uri="{BB962C8B-B14F-4D97-AF65-F5344CB8AC3E}">
        <p14:creationId xmlns:p14="http://schemas.microsoft.com/office/powerpoint/2010/main" val="2230228576"/>
      </p:ext>
    </p:extLst>
  </p:cSld>
  <p:clrMapOvr>
    <a:masterClrMapping/>
  </p:clrMapOvr>
</p:sld>
</file>

<file path=ppt/theme/theme1.xml><?xml version="1.0" encoding="utf-8"?>
<a:theme xmlns:a="http://schemas.openxmlformats.org/drawingml/2006/main" name="GiST_Powerpoint_202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GiST_Powerpoint_2025</Template>
  <TotalTime>74</TotalTime>
  <Words>62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GiST_Powerpoint_2025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Dan O'Donnelll</dc:creator>
  <cp:lastModifiedBy>Tessa Porter</cp:lastModifiedBy>
  <cp:revision>7</cp:revision>
  <dcterms:created xsi:type="dcterms:W3CDTF">2023-10-30T01:18:48Z</dcterms:created>
  <dcterms:modified xsi:type="dcterms:W3CDTF">2025-11-10T04:56:02Z</dcterms:modified>
</cp:coreProperties>
</file>