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72AE"/>
    <a:srgbClr val="F15E23"/>
    <a:srgbClr val="36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3"/>
    <p:restoredTop sz="96405"/>
  </p:normalViewPr>
  <p:slideViewPr>
    <p:cSldViewPr snapToGrid="0" snapToObjects="1">
      <p:cViewPr varScale="1">
        <p:scale>
          <a:sx n="70" d="100"/>
          <a:sy n="70" d="100"/>
        </p:scale>
        <p:origin x="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C97AD-5EE1-8547-9616-BD7AF0E10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D493F-B81F-0B43-B3A6-E19ED4C3F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AB0FA-0814-C44A-B571-360C37B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B8AE-70C6-D541-820D-6C764C59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EDBA3-59F9-D543-9B14-338C1403B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6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DB08-B8B5-DE4E-B0CC-450AFD0C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55D1D-82DF-6042-AA52-7D0271742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E585D-8461-3A47-846F-1011BCC8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CAD6-533D-8F47-AF71-565BF1B9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7A3F7-93B3-6A4E-B0E9-488DCEC54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2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6A5C4-8C44-B14F-8C04-9C61D3E26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E7B6D-ADCA-B44C-97DD-38EEA3CBC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D71D4-D23F-B84F-9067-69C376DF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0C8A2-C68A-EB41-A9D4-01D3C52B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77BC-C71E-274C-9C46-42875EC5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7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30053-DEB8-5140-B7AE-F40ACA75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2482-783B-4F4D-8134-6ED244A9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615B-8C6C-CF44-B2F7-BD05DEEC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B8164-3B9B-C642-97D8-8A60F6B1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9D5CF-68BF-254D-8FD0-548FBC05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9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8DEE0-6F88-C54B-AD47-C911AB45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9F6E-93AC-3849-9DA0-5B6BF15B2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5700-A3D1-DF43-82E4-78617E9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79787-6B7E-CE40-84E1-D3BA1AA8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84F-525A-D34C-8385-FC19F835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2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B68A-CF52-8148-8635-C23763C2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33C46-D021-5244-BE80-A6FE73D1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B1628-1DFB-A845-AD2B-D4C6849DC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3D487-F452-8449-9A9E-3AD8FB7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F6A63-F496-C64B-B918-A3E4459A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2968-B288-0940-9047-B8E7247E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8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69F2-87B8-8F47-A906-AEA98213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E4E4-802E-A046-BBD6-8143F5C46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D69BE-51F4-EB47-B906-CA9E6AE90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6B36C-C140-7046-8DB1-7F57381EC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B0B3E-491E-BD49-9E19-1C62A9A3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46CC3-0353-5045-86EE-159EDABD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D0486-1691-5D4F-B0B8-496F3F45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E5C484-A0B3-524F-B714-8116859D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8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D05E-DA69-A04A-8FD1-F3CB461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184E21-3F41-C44B-88DB-9A98E881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06A37-3336-2947-877D-34800B2E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E60EC-EE88-E940-93F0-867F74FD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2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9C09A-80DF-9045-AAA0-D0236C44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58DBF-66D2-2546-AA98-548AA561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5DC2B-876D-F54B-AAD9-45FB31F3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5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F59D-321A-A046-BED9-7B79E386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6DE7-7E33-7143-BE19-D83A6C27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916D7-7C32-5345-9C3E-7C8D9C3E9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7991A-A492-1648-9F14-B6308DC8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00D63-51D9-0941-B146-3921E2F6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6E67C-E678-D44C-823B-7844D3C7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0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3107-AD31-0E40-BB04-2398D8FB9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3E86E-C2B2-C64F-968E-427390467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CDD73-3882-AD4D-9F8B-90CB31D2A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F4A8A-D0AC-9242-B451-536B8A02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96CCF-CC54-FC49-94C2-EBCACEDD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B381E-78A1-CC49-B9AD-45BB8E38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3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315D9-6EAA-EA4D-8D2B-BDDC96C2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571D2-253B-F24A-8A80-183A0185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EBBFD-EBB6-1945-8E54-5F6ED77CA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B7F1-3B3E-304A-8910-0692AE19684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28189-D95A-FD44-8D2B-17BB5F9F4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A76A-2FE0-604F-81A8-ACC765155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ajabongiorno_1/ESA%20Design/0_2023%20WIP/GiST%20She%20Did%20What%3f/PP/PNGs/GiST_Powerpoint_Dev_3010-6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C99F8D7B-6B5F-5A43-96DB-E40C2C121BF7}"/>
              </a:ext>
            </a:extLst>
          </p:cNvPr>
          <p:cNvSpPr txBox="1">
            <a:spLocks/>
          </p:cNvSpPr>
          <p:nvPr/>
        </p:nvSpPr>
        <p:spPr>
          <a:xfrm>
            <a:off x="1524000" y="0"/>
            <a:ext cx="9144000" cy="92333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solidFill>
                  <a:srgbClr val="363991"/>
                </a:solidFill>
                <a:latin typeface="Helvetica" pitchFamily="2" charset="0"/>
              </a:rPr>
              <a:t>Engineered object hunt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DE9F0F-029A-AA7E-2380-98099D536BF0}"/>
              </a:ext>
            </a:extLst>
          </p:cNvPr>
          <p:cNvSpPr txBox="1"/>
          <p:nvPr/>
        </p:nvSpPr>
        <p:spPr>
          <a:xfrm>
            <a:off x="838199" y="923330"/>
            <a:ext cx="107262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F15E23"/>
                </a:solidFill>
                <a:latin typeface="Helvetica" pitchFamily="2" charset="0"/>
              </a:rPr>
              <a:t>Find an object to match each description and replace the camera image with a photo of the object. Happy hunting!</a:t>
            </a:r>
          </a:p>
          <a:p>
            <a:endParaRPr lang="en-US" sz="1800" b="1" dirty="0">
              <a:solidFill>
                <a:srgbClr val="F15E23"/>
              </a:solidFill>
              <a:latin typeface="Helvetica" pitchFamily="2" charset="0"/>
            </a:endParaRPr>
          </a:p>
        </p:txBody>
      </p:sp>
      <p:pic>
        <p:nvPicPr>
          <p:cNvPr id="26" name="Camera image.001.jpeg">
            <a:extLst>
              <a:ext uri="{FF2B5EF4-FFF2-40B4-BE49-F238E27FC236}">
                <a16:creationId xmlns:a16="http://schemas.microsoft.com/office/drawing/2014/main" id="{0115F8FF-AE69-0840-F092-8C2A97885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867351" y="1632974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44680A6-0ACC-2E65-E962-4BBC94D267AA}"/>
              </a:ext>
            </a:extLst>
          </p:cNvPr>
          <p:cNvSpPr txBox="1"/>
          <p:nvPr/>
        </p:nvSpPr>
        <p:spPr>
          <a:xfrm>
            <a:off x="911289" y="2981869"/>
            <a:ext cx="13847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200"/>
            </a:pPr>
            <a:r>
              <a:rPr lang="en-AU" sz="1600" dirty="0"/>
              <a:t>Hydrophobic </a:t>
            </a:r>
            <a:br>
              <a:rPr lang="en-AU" sz="1600" dirty="0"/>
            </a:br>
            <a:r>
              <a:rPr lang="en-AU" sz="1600" dirty="0"/>
              <a:t>(repels water)</a:t>
            </a:r>
          </a:p>
        </p:txBody>
      </p:sp>
      <p:pic>
        <p:nvPicPr>
          <p:cNvPr id="29" name="Camera image.001.jpeg">
            <a:extLst>
              <a:ext uri="{FF2B5EF4-FFF2-40B4-BE49-F238E27FC236}">
                <a16:creationId xmlns:a16="http://schemas.microsoft.com/office/drawing/2014/main" id="{9205DBD5-01F5-F876-3F9F-45A4DA4D9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2968381" y="1614690"/>
            <a:ext cx="1313298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pic>
        <p:nvPicPr>
          <p:cNvPr id="30" name="Camera image.001.jpeg">
            <a:extLst>
              <a:ext uri="{FF2B5EF4-FFF2-40B4-BE49-F238E27FC236}">
                <a16:creationId xmlns:a16="http://schemas.microsoft.com/office/drawing/2014/main" id="{CDED8652-843D-ECB1-5754-022FF7D9C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5069411" y="1618872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pic>
        <p:nvPicPr>
          <p:cNvPr id="31" name="Camera image.001.jpeg">
            <a:extLst>
              <a:ext uri="{FF2B5EF4-FFF2-40B4-BE49-F238E27FC236}">
                <a16:creationId xmlns:a16="http://schemas.microsoft.com/office/drawing/2014/main" id="{3CBFB120-EA7E-BADF-45BB-FC4EA15C3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7253674" y="1635708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pic>
        <p:nvPicPr>
          <p:cNvPr id="32" name="Camera image.001.jpeg">
            <a:extLst>
              <a:ext uri="{FF2B5EF4-FFF2-40B4-BE49-F238E27FC236}">
                <a16:creationId xmlns:a16="http://schemas.microsoft.com/office/drawing/2014/main" id="{8DDADF0B-8796-FC7E-FE0D-2D1DFBDF9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9407298" y="1641515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0AFAF53-1376-16B0-88EF-A46162BD7473}"/>
              </a:ext>
            </a:extLst>
          </p:cNvPr>
          <p:cNvSpPr txBox="1"/>
          <p:nvPr/>
        </p:nvSpPr>
        <p:spPr>
          <a:xfrm>
            <a:off x="2960038" y="2966250"/>
            <a:ext cx="16212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200"/>
            </a:pPr>
            <a:r>
              <a:rPr lang="en-GB" sz="1600" dirty="0"/>
              <a:t>Insulates well </a:t>
            </a:r>
            <a:br>
              <a:rPr lang="en-GB" sz="1600" dirty="0"/>
            </a:br>
            <a:r>
              <a:rPr lang="en-GB" sz="1600" dirty="0"/>
              <a:t>(doesn’t conduct electricity)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96FA84-8C1C-12BC-78DA-8DA660DBA914}"/>
              </a:ext>
            </a:extLst>
          </p:cNvPr>
          <p:cNvSpPr txBox="1"/>
          <p:nvPr/>
        </p:nvSpPr>
        <p:spPr>
          <a:xfrm>
            <a:off x="5118573" y="2981869"/>
            <a:ext cx="13132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Aerodynamic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7CCE1E3-00A5-AF33-2A42-8D7F493AB9E0}"/>
              </a:ext>
            </a:extLst>
          </p:cNvPr>
          <p:cNvSpPr txBox="1"/>
          <p:nvPr/>
        </p:nvSpPr>
        <p:spPr>
          <a:xfrm>
            <a:off x="7367406" y="2981869"/>
            <a:ext cx="13132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Recyclable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5ACD15-AE3F-217A-267C-D1B3E84E9726}"/>
              </a:ext>
            </a:extLst>
          </p:cNvPr>
          <p:cNvSpPr txBox="1"/>
          <p:nvPr/>
        </p:nvSpPr>
        <p:spPr>
          <a:xfrm>
            <a:off x="9389907" y="2981869"/>
            <a:ext cx="14688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Contains gears</a:t>
            </a:r>
          </a:p>
        </p:txBody>
      </p:sp>
      <p:pic>
        <p:nvPicPr>
          <p:cNvPr id="41" name="Camera image.001.jpeg">
            <a:extLst>
              <a:ext uri="{FF2B5EF4-FFF2-40B4-BE49-F238E27FC236}">
                <a16:creationId xmlns:a16="http://schemas.microsoft.com/office/drawing/2014/main" id="{C8662CF6-2A8F-4FFB-EB08-5A8EE9DC7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862903" y="3984888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5C70B7B-2385-FB63-581C-107F4F5AECE8}"/>
              </a:ext>
            </a:extLst>
          </p:cNvPr>
          <p:cNvSpPr txBox="1"/>
          <p:nvPr/>
        </p:nvSpPr>
        <p:spPr>
          <a:xfrm>
            <a:off x="867351" y="5457745"/>
            <a:ext cx="1961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Fastens 2 things together</a:t>
            </a:r>
          </a:p>
        </p:txBody>
      </p:sp>
      <p:pic>
        <p:nvPicPr>
          <p:cNvPr id="44" name="Camera image.001.jpeg">
            <a:extLst>
              <a:ext uri="{FF2B5EF4-FFF2-40B4-BE49-F238E27FC236}">
                <a16:creationId xmlns:a16="http://schemas.microsoft.com/office/drawing/2014/main" id="{0166CAC9-71FE-D744-C42E-170DE0967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2937674" y="3984888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3FCA6D81-FC31-2607-83C0-1649D0B47499}"/>
              </a:ext>
            </a:extLst>
          </p:cNvPr>
          <p:cNvSpPr txBox="1"/>
          <p:nvPr/>
        </p:nvSpPr>
        <p:spPr>
          <a:xfrm>
            <a:off x="2916631" y="5410915"/>
            <a:ext cx="14167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Acts as a lever</a:t>
            </a:r>
          </a:p>
        </p:txBody>
      </p:sp>
      <p:pic>
        <p:nvPicPr>
          <p:cNvPr id="47" name="Camera image.001.jpeg">
            <a:extLst>
              <a:ext uri="{FF2B5EF4-FFF2-40B4-BE49-F238E27FC236}">
                <a16:creationId xmlns:a16="http://schemas.microsoft.com/office/drawing/2014/main" id="{03290102-DFE1-3D41-33F7-3CB7E35F3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5069413" y="3924290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37923AC2-61B9-7506-6F0B-8A31F62A8396}"/>
              </a:ext>
            </a:extLst>
          </p:cNvPr>
          <p:cNvSpPr txBox="1"/>
          <p:nvPr/>
        </p:nvSpPr>
        <p:spPr>
          <a:xfrm>
            <a:off x="5118573" y="5315430"/>
            <a:ext cx="14167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Makes sound</a:t>
            </a:r>
          </a:p>
        </p:txBody>
      </p:sp>
      <p:pic>
        <p:nvPicPr>
          <p:cNvPr id="50" name="Camera image.001.jpeg">
            <a:extLst>
              <a:ext uri="{FF2B5EF4-FFF2-40B4-BE49-F238E27FC236}">
                <a16:creationId xmlns:a16="http://schemas.microsoft.com/office/drawing/2014/main" id="{BFC505FD-BCD9-1FBE-F1AC-83E1729F6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7367405" y="3924290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3D7C96A4-5D19-C011-6389-AD66A5CA2DE2}"/>
              </a:ext>
            </a:extLst>
          </p:cNvPr>
          <p:cNvSpPr txBox="1"/>
          <p:nvPr/>
        </p:nvSpPr>
        <p:spPr>
          <a:xfrm>
            <a:off x="7477617" y="5322042"/>
            <a:ext cx="16987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Makes light</a:t>
            </a:r>
          </a:p>
        </p:txBody>
      </p:sp>
      <p:pic>
        <p:nvPicPr>
          <p:cNvPr id="53" name="Camera image.001.jpeg">
            <a:extLst>
              <a:ext uri="{FF2B5EF4-FFF2-40B4-BE49-F238E27FC236}">
                <a16:creationId xmlns:a16="http://schemas.microsoft.com/office/drawing/2014/main" id="{99F78DEE-1CE1-CA9F-E9A8-06DF1A3CE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287" t="11031" r="39859" b="977"/>
          <a:stretch>
            <a:fillRect/>
          </a:stretch>
        </p:blipFill>
        <p:spPr>
          <a:xfrm flipH="1">
            <a:off x="9434519" y="3939437"/>
            <a:ext cx="1313297" cy="133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54" y="0"/>
                </a:moveTo>
                <a:cubicBezTo>
                  <a:pt x="3501" y="0"/>
                  <a:pt x="2628" y="1"/>
                  <a:pt x="2047" y="240"/>
                </a:cubicBezTo>
                <a:cubicBezTo>
                  <a:pt x="1209" y="541"/>
                  <a:pt x="548" y="1193"/>
                  <a:pt x="243" y="2020"/>
                </a:cubicBezTo>
                <a:cubicBezTo>
                  <a:pt x="1" y="2594"/>
                  <a:pt x="0" y="3455"/>
                  <a:pt x="0" y="4890"/>
                </a:cubicBezTo>
                <a:lnTo>
                  <a:pt x="0" y="16713"/>
                </a:lnTo>
                <a:cubicBezTo>
                  <a:pt x="0" y="18147"/>
                  <a:pt x="1" y="19008"/>
                  <a:pt x="243" y="19582"/>
                </a:cubicBezTo>
                <a:cubicBezTo>
                  <a:pt x="548" y="20409"/>
                  <a:pt x="1209" y="21059"/>
                  <a:pt x="2047" y="21360"/>
                </a:cubicBezTo>
                <a:cubicBezTo>
                  <a:pt x="2628" y="21599"/>
                  <a:pt x="3501" y="21600"/>
                  <a:pt x="4954" y="21600"/>
                </a:cubicBezTo>
                <a:lnTo>
                  <a:pt x="16648" y="21600"/>
                </a:lnTo>
                <a:cubicBezTo>
                  <a:pt x="18102" y="21600"/>
                  <a:pt x="18974" y="21599"/>
                  <a:pt x="19556" y="21360"/>
                </a:cubicBezTo>
                <a:cubicBezTo>
                  <a:pt x="20394" y="21059"/>
                  <a:pt x="21052" y="20409"/>
                  <a:pt x="21357" y="19582"/>
                </a:cubicBezTo>
                <a:cubicBezTo>
                  <a:pt x="21599" y="19008"/>
                  <a:pt x="21600" y="18147"/>
                  <a:pt x="21600" y="16713"/>
                </a:cubicBezTo>
                <a:lnTo>
                  <a:pt x="21600" y="4890"/>
                </a:lnTo>
                <a:cubicBezTo>
                  <a:pt x="21600" y="3455"/>
                  <a:pt x="21599" y="2594"/>
                  <a:pt x="21357" y="2020"/>
                </a:cubicBezTo>
                <a:cubicBezTo>
                  <a:pt x="21052" y="1193"/>
                  <a:pt x="20394" y="541"/>
                  <a:pt x="19556" y="240"/>
                </a:cubicBezTo>
                <a:cubicBezTo>
                  <a:pt x="18974" y="1"/>
                  <a:pt x="18102" y="0"/>
                  <a:pt x="16648" y="0"/>
                </a:cubicBezTo>
                <a:lnTo>
                  <a:pt x="4954" y="0"/>
                </a:lnTo>
                <a:close/>
              </a:path>
            </a:pathLst>
          </a:custGeom>
          <a:ln w="25400">
            <a:solidFill>
              <a:srgbClr val="000000"/>
            </a:solidFill>
            <a:miter lim="400000"/>
          </a:ln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19C9A449-6C10-BBD2-D59C-7584249FA8D1}"/>
              </a:ext>
            </a:extLst>
          </p:cNvPr>
          <p:cNvSpPr txBox="1"/>
          <p:nvPr/>
        </p:nvSpPr>
        <p:spPr>
          <a:xfrm>
            <a:off x="9330675" y="5322042"/>
            <a:ext cx="211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/>
              <a:t>Made from at least 2 different materials</a:t>
            </a:r>
          </a:p>
        </p:txBody>
      </p:sp>
    </p:spTree>
    <p:extLst>
      <p:ext uri="{BB962C8B-B14F-4D97-AF65-F5344CB8AC3E}">
        <p14:creationId xmlns:p14="http://schemas.microsoft.com/office/powerpoint/2010/main" val="394665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Dan O'Donnelll</dc:creator>
  <cp:lastModifiedBy>Flora Smith</cp:lastModifiedBy>
  <cp:revision>7</cp:revision>
  <dcterms:created xsi:type="dcterms:W3CDTF">2023-10-30T01:18:48Z</dcterms:created>
  <dcterms:modified xsi:type="dcterms:W3CDTF">2024-02-15T04:28:15Z</dcterms:modified>
</cp:coreProperties>
</file>