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005B"/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68" d="100"/>
          <a:sy n="68" d="100"/>
        </p:scale>
        <p:origin x="9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C97AD-5EE1-8547-9616-BD7AF0E10A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0D493F-B81F-0B43-B3A6-E19ED4C3F9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CAB0FA-0814-C44A-B571-360C37B4B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B7F1-3B3E-304A-8910-0692AE196841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FCB8AE-70C6-D541-820D-6C764C59A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2EDBA3-59F9-D543-9B14-338C1403B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8DD5-04F0-CD44-8590-F3487559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68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8DB08-B8B5-DE4E-B0CC-450AFD0C6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355D1D-82DF-6042-AA52-7D02717425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3E585D-8461-3A47-846F-1011BCC8A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B7F1-3B3E-304A-8910-0692AE196841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C6CAD6-533D-8F47-AF71-565BF1B99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7A3F7-93B3-6A4E-B0E9-488DCEC54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8DD5-04F0-CD44-8590-F3487559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430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D6A5C4-8C44-B14F-8C04-9C61D3E266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0E7B6D-ADCA-B44C-97DD-38EEA3CBC3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5D71D4-D23F-B84F-9067-69C376DF7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B7F1-3B3E-304A-8910-0692AE196841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A0C8A2-C68A-EB41-A9D4-01D3C52B2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9A77BC-C71E-274C-9C46-42875EC52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8DD5-04F0-CD44-8590-F3487559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884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30053-DEB8-5140-B7AE-F40ACA75A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F2482-783B-4F4D-8134-6ED244A91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C9615B-8C6C-CF44-B2F7-BD05DEECC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B7F1-3B3E-304A-8910-0692AE196841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CB8164-3B9B-C642-97D8-8A60F6B13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89D5CF-68BF-254D-8FD0-548FBC054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8DD5-04F0-CD44-8590-F3487559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596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8DEE0-6F88-C54B-AD47-C911AB458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F59F6E-93AC-3849-9DA0-5B6BF15B2C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DA5700-A3D1-DF43-82E4-78617E9DE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B7F1-3B3E-304A-8910-0692AE196841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79787-6B7E-CE40-84E1-D3BA1AA86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1B84F-525A-D34C-8385-FC19F8359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8DD5-04F0-CD44-8590-F3487559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380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FB68A-CF52-8148-8635-C23763C2C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A33C46-D021-5244-BE80-A6FE73D1C1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7B1628-1DFB-A845-AD2B-D4C6849DCC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03D487-F452-8449-9A9E-3AD8FB773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B7F1-3B3E-304A-8910-0692AE196841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AF6A63-F496-C64B-B918-A3E4459AA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D42968-B288-0940-9047-B8E7247EC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8DD5-04F0-CD44-8590-F3487559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237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A69F2-87B8-8F47-A906-AEA98213B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07E4E4-802E-A046-BBD6-8143F5C460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6D69BE-51F4-EB47-B906-CA9E6AE904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E6B36C-C140-7046-8DB1-7F57381EC2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7B0B3E-491E-BD49-9E19-1C62A9A3E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146CC3-0353-5045-86EE-159EDABD9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B7F1-3B3E-304A-8910-0692AE196841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BD0486-1691-5D4F-B0B8-496F3F450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E5C484-A0B3-524F-B714-8116859DF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8DD5-04F0-CD44-8590-F3487559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861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FD05E-DA69-A04A-8FD1-F3CB46140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184E21-3F41-C44B-88DB-9A98E8813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B7F1-3B3E-304A-8910-0692AE196841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706A37-3336-2947-877D-34800B2E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4E60EC-EE88-E940-93F0-867F74FD7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8DD5-04F0-CD44-8590-F3487559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329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C9C09A-80DF-9045-AAA0-D0236C449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B7F1-3B3E-304A-8910-0692AE196841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958DBF-66D2-2546-AA98-548AA5613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85DC2B-876D-F54B-AAD9-45FB31F3C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8DD5-04F0-CD44-8590-F3487559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289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DF59D-321A-A046-BED9-7B79E386F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646DE7-7E33-7143-BE19-D83A6C278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1916D7-7C32-5345-9C3E-7C8D9C3E9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67991A-A492-1648-9F14-B6308DC88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B7F1-3B3E-304A-8910-0692AE196841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500D63-51D9-0941-B146-3921E2F64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06E67C-E678-D44C-823B-7844D3C79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8DD5-04F0-CD44-8590-F3487559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380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F3107-AD31-0E40-BB04-2398D8FB9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B3E86E-C2B2-C64F-968E-4273904673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BCDD73-3882-AD4D-9F8B-90CB31D2A9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CF4A8A-D0AC-9242-B451-536B8A028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B7F1-3B3E-304A-8910-0692AE196841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896CCF-CC54-FC49-94C2-EBCACEDDF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B381E-78A1-CC49-B9AD-45BB8E38F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8DD5-04F0-CD44-8590-F3487559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014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2315D9-6EAA-EA4D-8D2B-BDDC96C29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A571D2-253B-F24A-8A80-183A01853F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7EBBFD-EBB6-1945-8E54-5F6ED77CA2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2B7F1-3B3E-304A-8910-0692AE196841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728189-D95A-FD44-8D2B-17BB5F9F4F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06A76A-2FE0-604F-81A8-ACC765155E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08DD5-04F0-CD44-8590-F3487559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908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file:////Users/ajabongiorno_1/ESA%20Design/0_2023%20WIP/GiST%20She%20Did%20What%3f/PP/PNGs/GiST_Powerpoint_Dev_3010-6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r:link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2EC5B209-FF63-DF6E-F26F-9255282AE15D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76129387"/>
              </p:ext>
            </p:extLst>
          </p:nvPr>
        </p:nvGraphicFramePr>
        <p:xfrm>
          <a:off x="838200" y="1372120"/>
          <a:ext cx="10515600" cy="504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116905050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03406854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62258062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44058424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235407803"/>
                    </a:ext>
                  </a:extLst>
                </a:gridCol>
              </a:tblGrid>
              <a:tr h="1260000"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EB005B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EB005B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EB005B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EB005B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EB005B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778909"/>
                  </a:ext>
                </a:extLst>
              </a:tr>
              <a:tr h="1260000">
                <a:tc>
                  <a:txBody>
                    <a:bodyPr/>
                    <a:lstStyle/>
                    <a:p>
                      <a:endParaRPr lang="en-US">
                        <a:solidFill>
                          <a:srgbClr val="EB005B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EB005B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EB005B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EB005B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EB005B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180736"/>
                  </a:ext>
                </a:extLst>
              </a:tr>
              <a:tr h="1260000">
                <a:tc>
                  <a:txBody>
                    <a:bodyPr/>
                    <a:lstStyle/>
                    <a:p>
                      <a:endParaRPr lang="en-US">
                        <a:solidFill>
                          <a:srgbClr val="EB005B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EB005B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EB005B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EB005B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EB005B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4659893"/>
                  </a:ext>
                </a:extLst>
              </a:tr>
              <a:tr h="1260000"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EB005B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EB005B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EB005B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EB005B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EB005B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B005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0897272"/>
                  </a:ext>
                </a:extLst>
              </a:tr>
            </a:tbl>
          </a:graphicData>
        </a:graphic>
      </p:graphicFrame>
      <p:sp>
        <p:nvSpPr>
          <p:cNvPr id="6" name="Subtitle 2">
            <a:extLst>
              <a:ext uri="{FF2B5EF4-FFF2-40B4-BE49-F238E27FC236}">
                <a16:creationId xmlns:a16="http://schemas.microsoft.com/office/drawing/2014/main" id="{C99F8D7B-6B5F-5A43-96DB-E40C2C121BF7}"/>
              </a:ext>
            </a:extLst>
          </p:cNvPr>
          <p:cNvSpPr txBox="1">
            <a:spLocks/>
          </p:cNvSpPr>
          <p:nvPr/>
        </p:nvSpPr>
        <p:spPr>
          <a:xfrm>
            <a:off x="1106556" y="173638"/>
            <a:ext cx="6536635" cy="1041680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363991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STEM Communication </a:t>
            </a:r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46BA3EB2-0821-7091-5284-48A734F7ACBB}"/>
              </a:ext>
            </a:extLst>
          </p:cNvPr>
          <p:cNvSpPr txBox="1">
            <a:spLocks/>
          </p:cNvSpPr>
          <p:nvPr/>
        </p:nvSpPr>
        <p:spPr>
          <a:xfrm rot="596198">
            <a:off x="7380452" y="426025"/>
            <a:ext cx="2999496" cy="854429"/>
          </a:xfrm>
          <a:prstGeom prst="rect">
            <a:avLst/>
          </a:prstGeom>
          <a:solidFill>
            <a:schemeClr val="bg1"/>
          </a:solidFill>
          <a:ln>
            <a:solidFill>
              <a:srgbClr val="FF9300"/>
            </a:solidFill>
          </a:ln>
        </p:spPr>
        <p:txBody>
          <a:bodyPr vert="horz" lIns="91440" tIns="144000" rIns="91440" bIns="45720" rtlCol="0" anchor="ctr" anchorCtr="1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9300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BINGO!</a:t>
            </a:r>
          </a:p>
        </p:txBody>
      </p:sp>
    </p:spTree>
    <p:extLst>
      <p:ext uri="{BB962C8B-B14F-4D97-AF65-F5344CB8AC3E}">
        <p14:creationId xmlns:p14="http://schemas.microsoft.com/office/powerpoint/2010/main" val="394665196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pdated GiST PPT Template" id="{45C1A30D-F000-4245-908E-D78D73B376DA}" vid="{E85F294D-3EC7-154A-AD11-1BE4DAD02F2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1_Office Theme</Template>
  <TotalTime>11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Melanie Isaacs</dc:creator>
  <cp:lastModifiedBy>Jill Wilson</cp:lastModifiedBy>
  <cp:revision>2</cp:revision>
  <dcterms:created xsi:type="dcterms:W3CDTF">2023-11-15T03:40:06Z</dcterms:created>
  <dcterms:modified xsi:type="dcterms:W3CDTF">2024-01-29T23:25:20Z</dcterms:modified>
</cp:coreProperties>
</file>