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72AE"/>
    <a:srgbClr val="F15E23"/>
    <a:srgbClr val="363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E5247-DCAB-411D-9EC0-8EFC832A157F}" v="1" dt="2025-11-10T05:05:06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3"/>
    <p:restoredTop sz="96405"/>
  </p:normalViewPr>
  <p:slideViewPr>
    <p:cSldViewPr snapToGrid="0" snapToObjects="1">
      <p:cViewPr varScale="1">
        <p:scale>
          <a:sx n="103" d="100"/>
          <a:sy n="103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Porter" userId="abf78dcc-8338-4c8d-a2e7-edd6dee799c5" providerId="ADAL" clId="{B30216E6-AC45-497C-85F5-7CC74E115111}"/>
    <pc:docChg chg="undo redo custSel modSld">
      <pc:chgData name="Tessa Porter" userId="abf78dcc-8338-4c8d-a2e7-edd6dee799c5" providerId="ADAL" clId="{B30216E6-AC45-497C-85F5-7CC74E115111}" dt="2025-11-10T05:06:07.218" v="16" actId="1076"/>
      <pc:docMkLst>
        <pc:docMk/>
      </pc:docMkLst>
      <pc:sldChg chg="addSp delSp modSp mod modClrScheme chgLayout">
        <pc:chgData name="Tessa Porter" userId="abf78dcc-8338-4c8d-a2e7-edd6dee799c5" providerId="ADAL" clId="{B30216E6-AC45-497C-85F5-7CC74E115111}" dt="2025-11-10T05:06:07.218" v="16" actId="1076"/>
        <pc:sldMkLst>
          <pc:docMk/>
          <pc:sldMk cId="3946651960" sldId="258"/>
        </pc:sldMkLst>
        <pc:spChg chg="add del mod ord">
          <ac:chgData name="Tessa Porter" userId="abf78dcc-8338-4c8d-a2e7-edd6dee799c5" providerId="ADAL" clId="{B30216E6-AC45-497C-85F5-7CC74E115111}" dt="2025-11-10T05:05:50.496" v="11" actId="478"/>
          <ac:spMkLst>
            <pc:docMk/>
            <pc:sldMk cId="3946651960" sldId="258"/>
            <ac:spMk id="3" creationId="{29D18B1F-CCE0-1EB5-1FB5-391482D9F5D5}"/>
          </ac:spMkLst>
        </pc:spChg>
        <pc:spChg chg="add del mod">
          <ac:chgData name="Tessa Porter" userId="abf78dcc-8338-4c8d-a2e7-edd6dee799c5" providerId="ADAL" clId="{B30216E6-AC45-497C-85F5-7CC74E115111}" dt="2025-11-10T05:05:43.148" v="7" actId="478"/>
          <ac:spMkLst>
            <pc:docMk/>
            <pc:sldMk cId="3946651960" sldId="258"/>
            <ac:spMk id="8" creationId="{689E3CEF-2719-04B8-681D-34D519FAB796}"/>
          </ac:spMkLst>
        </pc:spChg>
        <pc:picChg chg="add del mod ord">
          <ac:chgData name="Tessa Porter" userId="abf78dcc-8338-4c8d-a2e7-edd6dee799c5" providerId="ADAL" clId="{B30216E6-AC45-497C-85F5-7CC74E115111}" dt="2025-11-10T05:06:07.218" v="16" actId="1076"/>
          <ac:picMkLst>
            <pc:docMk/>
            <pc:sldMk cId="3946651960" sldId="258"/>
            <ac:picMk id="26" creationId="{0115F8FF-AE69-0840-F092-8C2A978853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screen&#10;&#10;AI-generated content may be incorrect.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9471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744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2688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BB6504-DAB1-7B09-A82B-780CA4DB8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B374C3-DB70-4B11-E748-D32D01079A7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6485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AD7C3B-B16E-5C13-ECC8-309F8514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7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7568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9500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5444C-5769-8982-6A0A-E9E920E5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2472E1-3012-9D04-7A29-90EA4E9C4C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566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26E43-67F0-1E15-AEEB-9627EE56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4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556544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771CEF-A33B-99C1-7B6C-C3E73DE0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32595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6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285276"/>
            <a:ext cx="61722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4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4B7445-97F3-1D5C-DC8D-CC5311350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285276"/>
            <a:ext cx="6173788" cy="489168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49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2482-783B-4F4D-8134-6ED244A9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615B-8C6C-CF44-B2F7-BD05DEEC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B8164-3B9B-C642-97D8-8A60F6B1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D5CF-68BF-254D-8FD0-548FBC05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1024AB-E6CF-E8F2-C36B-F585B21855D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9323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3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3308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6697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615399-181C-1D44-2107-A35BF5D9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5077003-84E4-ED1D-2F31-F740485BA8D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509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5921D4-0E03-998D-91D1-E244BB85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0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275378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315D9-6EAA-EA4D-8D2B-BDDC96C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71D2-253B-F24A-8A80-183A0185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8189-D95A-FD44-8D2B-17BB5F9F4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A76A-2FE0-604F-81A8-ACC765155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500" b="1" i="0" kern="1200">
          <a:solidFill>
            <a:srgbClr val="36399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6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C99F8D7B-6B5F-5A43-96DB-E40C2C121BF7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92333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363991"/>
                </a:solidFill>
                <a:latin typeface="Helvetica" pitchFamily="2" charset="0"/>
              </a:rPr>
              <a:t>Paper tower engineering</a:t>
            </a:r>
          </a:p>
        </p:txBody>
      </p:sp>
      <p:pic>
        <p:nvPicPr>
          <p:cNvPr id="26" name="Camera image.001.jpeg" descr="Camera image.001.jpeg">
            <a:extLst>
              <a:ext uri="{FF2B5EF4-FFF2-40B4-BE49-F238E27FC236}">
                <a16:creationId xmlns:a16="http://schemas.microsoft.com/office/drawing/2014/main" id="{0115F8FF-AE69-0840-F092-8C2A97885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5809" y="889245"/>
            <a:ext cx="1313297" cy="751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44680A6-0ACC-2E65-E962-4BBC94D267AA}"/>
              </a:ext>
            </a:extLst>
          </p:cNvPr>
          <p:cNvSpPr txBox="1"/>
          <p:nvPr/>
        </p:nvSpPr>
        <p:spPr>
          <a:xfrm>
            <a:off x="867351" y="2208520"/>
            <a:ext cx="1384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DEFINE</a:t>
            </a:r>
          </a:p>
        </p:txBody>
      </p:sp>
      <p:pic>
        <p:nvPicPr>
          <p:cNvPr id="29" name="Camera image.001.jpeg" descr="Camera image.001.jpeg">
            <a:extLst>
              <a:ext uri="{FF2B5EF4-FFF2-40B4-BE49-F238E27FC236}">
                <a16:creationId xmlns:a16="http://schemas.microsoft.com/office/drawing/2014/main" id="{9205DBD5-01F5-F876-3F9F-45A4DA4D99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87" t="11031" r="39859" b="977"/>
          <a:stretch>
            <a:fillRect/>
          </a:stretch>
        </p:blipFill>
        <p:spPr>
          <a:xfrm flipH="1">
            <a:off x="2790653" y="1668581"/>
            <a:ext cx="1313298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0" name="Camera image.001.jpeg" descr="Camera image.001.jpeg">
            <a:extLst>
              <a:ext uri="{FF2B5EF4-FFF2-40B4-BE49-F238E27FC236}">
                <a16:creationId xmlns:a16="http://schemas.microsoft.com/office/drawing/2014/main" id="{CDED8652-843D-ECB1-5754-022FF7D9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87" t="11031" r="39859" b="977"/>
          <a:stretch>
            <a:fillRect/>
          </a:stretch>
        </p:blipFill>
        <p:spPr>
          <a:xfrm flipH="1">
            <a:off x="4989218" y="1324011"/>
            <a:ext cx="2077706" cy="210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1" name="Camera image.001.jpeg" descr="Camera image.001.jpeg">
            <a:extLst>
              <a:ext uri="{FF2B5EF4-FFF2-40B4-BE49-F238E27FC236}">
                <a16:creationId xmlns:a16="http://schemas.microsoft.com/office/drawing/2014/main" id="{3CBFB120-EA7E-BADF-45BB-FC4EA15C36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87" t="11031" r="39859" b="977"/>
          <a:stretch>
            <a:fillRect/>
          </a:stretch>
        </p:blipFill>
        <p:spPr>
          <a:xfrm flipH="1">
            <a:off x="8079412" y="1407496"/>
            <a:ext cx="1698728" cy="1852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" name="Camera image.001.jpeg" descr="Camera image.001.jpeg">
            <a:extLst>
              <a:ext uri="{FF2B5EF4-FFF2-40B4-BE49-F238E27FC236}">
                <a16:creationId xmlns:a16="http://schemas.microsoft.com/office/drawing/2014/main" id="{8DDADF0B-8796-FC7E-FE0D-2D1DFBDF9C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87" t="11031" r="39859" b="977"/>
          <a:stretch>
            <a:fillRect/>
          </a:stretch>
        </p:blipFill>
        <p:spPr>
          <a:xfrm flipH="1">
            <a:off x="9815580" y="3429000"/>
            <a:ext cx="1891697" cy="1916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0AFAF53-1376-16B0-88EF-A46162BD7473}"/>
              </a:ext>
            </a:extLst>
          </p:cNvPr>
          <p:cNvSpPr txBox="1"/>
          <p:nvPr/>
        </p:nvSpPr>
        <p:spPr>
          <a:xfrm>
            <a:off x="2958338" y="2999123"/>
            <a:ext cx="1621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AU" sz="1600" b="1" dirty="0"/>
              <a:t>IDENTIFY</a:t>
            </a:r>
            <a:endParaRPr lang="en-GB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96FA84-8C1C-12BC-78DA-8DA660DBA914}"/>
              </a:ext>
            </a:extLst>
          </p:cNvPr>
          <p:cNvSpPr txBox="1"/>
          <p:nvPr/>
        </p:nvSpPr>
        <p:spPr>
          <a:xfrm>
            <a:off x="5275982" y="3429000"/>
            <a:ext cx="1640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BRAINSTORM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CCE1E3-00A5-AF33-2A42-8D7F493AB9E0}"/>
              </a:ext>
            </a:extLst>
          </p:cNvPr>
          <p:cNvSpPr txBox="1"/>
          <p:nvPr/>
        </p:nvSpPr>
        <p:spPr>
          <a:xfrm>
            <a:off x="8532996" y="3253695"/>
            <a:ext cx="1313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SELECT</a:t>
            </a:r>
          </a:p>
        </p:txBody>
      </p:sp>
      <p:pic>
        <p:nvPicPr>
          <p:cNvPr id="41" name="Camera image.001.jpeg" descr="Camera image.001.jpeg">
            <a:extLst>
              <a:ext uri="{FF2B5EF4-FFF2-40B4-BE49-F238E27FC236}">
                <a16:creationId xmlns:a16="http://schemas.microsoft.com/office/drawing/2014/main" id="{C8662CF6-2A8F-4FFB-EB08-5A8EE9DC70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87" t="11031" r="39859" b="977"/>
          <a:stretch>
            <a:fillRect/>
          </a:stretch>
        </p:blipFill>
        <p:spPr>
          <a:xfrm flipH="1">
            <a:off x="438732" y="3703772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5C70B7B-2385-FB63-581C-107F4F5AECE8}"/>
              </a:ext>
            </a:extLst>
          </p:cNvPr>
          <p:cNvSpPr txBox="1"/>
          <p:nvPr/>
        </p:nvSpPr>
        <p:spPr>
          <a:xfrm>
            <a:off x="335703" y="5069306"/>
            <a:ext cx="1961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COMMUNICATE</a:t>
            </a:r>
          </a:p>
        </p:txBody>
      </p:sp>
      <p:pic>
        <p:nvPicPr>
          <p:cNvPr id="44" name="Camera image.001.jpeg" descr="Camera image.001.jpeg">
            <a:extLst>
              <a:ext uri="{FF2B5EF4-FFF2-40B4-BE49-F238E27FC236}">
                <a16:creationId xmlns:a16="http://schemas.microsoft.com/office/drawing/2014/main" id="{0166CAC9-71FE-D744-C42E-170DE0967E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87" t="11031" r="39859" b="977"/>
          <a:stretch>
            <a:fillRect/>
          </a:stretch>
        </p:blipFill>
        <p:spPr>
          <a:xfrm flipH="1">
            <a:off x="2195996" y="4644846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FCA6D81-FC31-2607-83C0-1649D0B47499}"/>
              </a:ext>
            </a:extLst>
          </p:cNvPr>
          <p:cNvSpPr txBox="1"/>
          <p:nvPr/>
        </p:nvSpPr>
        <p:spPr>
          <a:xfrm>
            <a:off x="3973842" y="5137760"/>
            <a:ext cx="1064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ITIRATE 2</a:t>
            </a:r>
          </a:p>
        </p:txBody>
      </p:sp>
      <p:pic>
        <p:nvPicPr>
          <p:cNvPr id="47" name="Camera image.001.jpeg" descr="Camera image.001.jpeg">
            <a:extLst>
              <a:ext uri="{FF2B5EF4-FFF2-40B4-BE49-F238E27FC236}">
                <a16:creationId xmlns:a16="http://schemas.microsoft.com/office/drawing/2014/main" id="{03290102-DFE1-3D41-33F7-3CB7E35F35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87" t="11031" r="39859" b="977"/>
          <a:stretch>
            <a:fillRect/>
          </a:stretch>
        </p:blipFill>
        <p:spPr>
          <a:xfrm flipH="1">
            <a:off x="5439065" y="4525433"/>
            <a:ext cx="1281007" cy="1297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7923AC2-61B9-7506-6F0B-8A31F62A8396}"/>
              </a:ext>
            </a:extLst>
          </p:cNvPr>
          <p:cNvSpPr txBox="1"/>
          <p:nvPr/>
        </p:nvSpPr>
        <p:spPr>
          <a:xfrm>
            <a:off x="5513336" y="5943485"/>
            <a:ext cx="1416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ITERATE 1</a:t>
            </a:r>
          </a:p>
        </p:txBody>
      </p:sp>
      <p:pic>
        <p:nvPicPr>
          <p:cNvPr id="50" name="Camera image.001.jpeg" descr="Camera image.001.jpeg">
            <a:extLst>
              <a:ext uri="{FF2B5EF4-FFF2-40B4-BE49-F238E27FC236}">
                <a16:creationId xmlns:a16="http://schemas.microsoft.com/office/drawing/2014/main" id="{BFC505FD-BCD9-1FBE-F1AC-83E1729F6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87" t="11031" r="39859" b="977"/>
          <a:stretch>
            <a:fillRect/>
          </a:stretch>
        </p:blipFill>
        <p:spPr>
          <a:xfrm flipH="1">
            <a:off x="7596294" y="4201901"/>
            <a:ext cx="1416796" cy="143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D7C96A4-5D19-C011-6389-AD66A5CA2DE2}"/>
              </a:ext>
            </a:extLst>
          </p:cNvPr>
          <p:cNvSpPr txBox="1"/>
          <p:nvPr/>
        </p:nvSpPr>
        <p:spPr>
          <a:xfrm>
            <a:off x="7872072" y="5653984"/>
            <a:ext cx="1698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TEST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C9A449-6C10-BBD2-D59C-7584249FA8D1}"/>
              </a:ext>
            </a:extLst>
          </p:cNvPr>
          <p:cNvSpPr txBox="1"/>
          <p:nvPr/>
        </p:nvSpPr>
        <p:spPr>
          <a:xfrm>
            <a:off x="10074014" y="5357104"/>
            <a:ext cx="2117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PROTOTYPE</a:t>
            </a:r>
          </a:p>
        </p:txBody>
      </p:sp>
      <p:sp>
        <p:nvSpPr>
          <p:cNvPr id="2" name="Arrow">
            <a:extLst>
              <a:ext uri="{FF2B5EF4-FFF2-40B4-BE49-F238E27FC236}">
                <a16:creationId xmlns:a16="http://schemas.microsoft.com/office/drawing/2014/main" id="{7C6BA5CD-0EC9-BB86-ED99-9C89858D5308}"/>
              </a:ext>
            </a:extLst>
          </p:cNvPr>
          <p:cNvSpPr/>
          <p:nvPr/>
        </p:nvSpPr>
        <p:spPr>
          <a:xfrm rot="2340000">
            <a:off x="2102442" y="139161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Arrow">
            <a:extLst>
              <a:ext uri="{FF2B5EF4-FFF2-40B4-BE49-F238E27FC236}">
                <a16:creationId xmlns:a16="http://schemas.microsoft.com/office/drawing/2014/main" id="{2BFB829B-E1AF-2185-0F60-3214788E07C5}"/>
              </a:ext>
            </a:extLst>
          </p:cNvPr>
          <p:cNvSpPr/>
          <p:nvPr/>
        </p:nvSpPr>
        <p:spPr>
          <a:xfrm>
            <a:off x="4229084" y="199802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Arrow">
            <a:extLst>
              <a:ext uri="{FF2B5EF4-FFF2-40B4-BE49-F238E27FC236}">
                <a16:creationId xmlns:a16="http://schemas.microsoft.com/office/drawing/2014/main" id="{10F74266-018D-7499-D9D8-712F89C16AEA}"/>
              </a:ext>
            </a:extLst>
          </p:cNvPr>
          <p:cNvSpPr/>
          <p:nvPr/>
        </p:nvSpPr>
        <p:spPr>
          <a:xfrm>
            <a:off x="7160116" y="198687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Arrow">
            <a:extLst>
              <a:ext uri="{FF2B5EF4-FFF2-40B4-BE49-F238E27FC236}">
                <a16:creationId xmlns:a16="http://schemas.microsoft.com/office/drawing/2014/main" id="{D1DF45E5-3F0A-3826-5703-1E472627A5A1}"/>
              </a:ext>
            </a:extLst>
          </p:cNvPr>
          <p:cNvSpPr/>
          <p:nvPr/>
        </p:nvSpPr>
        <p:spPr>
          <a:xfrm rot="3300000">
            <a:off x="10030935" y="266930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1" name="Arrow">
            <a:extLst>
              <a:ext uri="{FF2B5EF4-FFF2-40B4-BE49-F238E27FC236}">
                <a16:creationId xmlns:a16="http://schemas.microsoft.com/office/drawing/2014/main" id="{9B6856EC-321D-57ED-251C-6100BEBDE532}"/>
              </a:ext>
            </a:extLst>
          </p:cNvPr>
          <p:cNvSpPr/>
          <p:nvPr/>
        </p:nvSpPr>
        <p:spPr>
          <a:xfrm rot="9000000">
            <a:off x="9044989" y="4151391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2" name="Arrow">
            <a:extLst>
              <a:ext uri="{FF2B5EF4-FFF2-40B4-BE49-F238E27FC236}">
                <a16:creationId xmlns:a16="http://schemas.microsoft.com/office/drawing/2014/main" id="{7E9B67A7-9698-34EF-91F3-F5F79F70FA89}"/>
              </a:ext>
            </a:extLst>
          </p:cNvPr>
          <p:cNvSpPr/>
          <p:nvPr/>
        </p:nvSpPr>
        <p:spPr>
          <a:xfrm rot="8400000">
            <a:off x="6913929" y="4321107"/>
            <a:ext cx="413975" cy="410887"/>
          </a:xfrm>
          <a:prstGeom prst="rightArrow">
            <a:avLst>
              <a:gd name="adj1" fmla="val 32287"/>
              <a:gd name="adj2" fmla="val 66392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Camera image.001.jpeg" descr="Camera image.001.jpeg">
            <a:extLst>
              <a:ext uri="{FF2B5EF4-FFF2-40B4-BE49-F238E27FC236}">
                <a16:creationId xmlns:a16="http://schemas.microsoft.com/office/drawing/2014/main" id="{53801B82-31C7-D3B6-19F3-6B1FF8EE1C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87" t="11031" r="39859" b="977"/>
          <a:stretch>
            <a:fillRect/>
          </a:stretch>
        </p:blipFill>
        <p:spPr>
          <a:xfrm flipH="1">
            <a:off x="3790326" y="3703772"/>
            <a:ext cx="1281007" cy="1297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14" name="Arrow">
            <a:extLst>
              <a:ext uri="{FF2B5EF4-FFF2-40B4-BE49-F238E27FC236}">
                <a16:creationId xmlns:a16="http://schemas.microsoft.com/office/drawing/2014/main" id="{5020572C-7241-5ECB-82CA-0001E9BDC0D6}"/>
              </a:ext>
            </a:extLst>
          </p:cNvPr>
          <p:cNvSpPr/>
          <p:nvPr/>
        </p:nvSpPr>
        <p:spPr>
          <a:xfrm rot="13200000">
            <a:off x="5121851" y="4106819"/>
            <a:ext cx="413975" cy="410888"/>
          </a:xfrm>
          <a:prstGeom prst="rightArrow">
            <a:avLst>
              <a:gd name="adj1" fmla="val 32287"/>
              <a:gd name="adj2" fmla="val 66392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Arrow">
            <a:extLst>
              <a:ext uri="{FF2B5EF4-FFF2-40B4-BE49-F238E27FC236}">
                <a16:creationId xmlns:a16="http://schemas.microsoft.com/office/drawing/2014/main" id="{98B1337B-78A2-743C-5A98-53232B2D6A78}"/>
              </a:ext>
            </a:extLst>
          </p:cNvPr>
          <p:cNvSpPr/>
          <p:nvPr/>
        </p:nvSpPr>
        <p:spPr>
          <a:xfrm rot="7740000">
            <a:off x="3326004" y="4105872"/>
            <a:ext cx="413974" cy="410888"/>
          </a:xfrm>
          <a:prstGeom prst="rightArrow">
            <a:avLst>
              <a:gd name="adj1" fmla="val 32287"/>
              <a:gd name="adj2" fmla="val 66392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368F2D-09CA-F45B-7471-FEB2D8205080}"/>
              </a:ext>
            </a:extLst>
          </p:cNvPr>
          <p:cNvSpPr txBox="1"/>
          <p:nvPr/>
        </p:nvSpPr>
        <p:spPr>
          <a:xfrm>
            <a:off x="2320403" y="5956819"/>
            <a:ext cx="1064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ITIRATE 3</a:t>
            </a:r>
          </a:p>
        </p:txBody>
      </p:sp>
      <p:sp>
        <p:nvSpPr>
          <p:cNvPr id="17" name="Arrow">
            <a:extLst>
              <a:ext uri="{FF2B5EF4-FFF2-40B4-BE49-F238E27FC236}">
                <a16:creationId xmlns:a16="http://schemas.microsoft.com/office/drawing/2014/main" id="{D6558DBC-DEF7-C9B1-023E-7D0F47D4932E}"/>
              </a:ext>
            </a:extLst>
          </p:cNvPr>
          <p:cNvSpPr/>
          <p:nvPr/>
        </p:nvSpPr>
        <p:spPr>
          <a:xfrm rot="13020000">
            <a:off x="1711206" y="4035185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89705-B7F2-7222-5BF5-C62F1417CEDB}"/>
              </a:ext>
            </a:extLst>
          </p:cNvPr>
          <p:cNvSpPr txBox="1"/>
          <p:nvPr/>
        </p:nvSpPr>
        <p:spPr>
          <a:xfrm>
            <a:off x="3048000" y="6504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rPr>
              <a:t>Document how you followed the engineering design process. </a:t>
            </a:r>
          </a:p>
        </p:txBody>
      </p:sp>
    </p:spTree>
    <p:extLst>
      <p:ext uri="{BB962C8B-B14F-4D97-AF65-F5344CB8AC3E}">
        <p14:creationId xmlns:p14="http://schemas.microsoft.com/office/powerpoint/2010/main" val="3946651960"/>
      </p:ext>
    </p:extLst>
  </p:cSld>
  <p:clrMapOvr>
    <a:masterClrMapping/>
  </p:clrMapOvr>
</p:sld>
</file>

<file path=ppt/theme/theme1.xml><?xml version="1.0" encoding="utf-8"?>
<a:theme xmlns:a="http://schemas.openxmlformats.org/drawingml/2006/main" name="GiST_Powerpoint_202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GiST_Powerpoint_2025</Template>
  <TotalTime>125</TotalTime>
  <Words>25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GiST_Powerpoint_2025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 O'Donnelll</dc:creator>
  <cp:lastModifiedBy>Tessa Porter</cp:lastModifiedBy>
  <cp:revision>9</cp:revision>
  <dcterms:created xsi:type="dcterms:W3CDTF">2023-10-30T01:18:48Z</dcterms:created>
  <dcterms:modified xsi:type="dcterms:W3CDTF">2025-11-10T05:06:14Z</dcterms:modified>
</cp:coreProperties>
</file>