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72AE"/>
    <a:srgbClr val="F15E23"/>
    <a:srgbClr val="363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33"/>
    <p:restoredTop sz="96405"/>
  </p:normalViewPr>
  <p:slideViewPr>
    <p:cSldViewPr snapToGrid="0" snapToObjects="1">
      <p:cViewPr varScale="1">
        <p:scale>
          <a:sx n="99" d="100"/>
          <a:sy n="99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C97AD-5EE1-8547-9616-BD7AF0E10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D493F-B81F-0B43-B3A6-E19ED4C3F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AB0FA-0814-C44A-B571-360C37B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CB8AE-70C6-D541-820D-6C764C59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EDBA3-59F9-D543-9B14-338C1403B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6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8DB08-B8B5-DE4E-B0CC-450AFD0C6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55D1D-82DF-6042-AA52-7D0271742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E585D-8461-3A47-846F-1011BCC8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CAD6-533D-8F47-AF71-565BF1B99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7A3F7-93B3-6A4E-B0E9-488DCEC54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2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D6A5C4-8C44-B14F-8C04-9C61D3E26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E7B6D-ADCA-B44C-97DD-38EEA3CBC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D71D4-D23F-B84F-9067-69C376DF7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0C8A2-C68A-EB41-A9D4-01D3C52B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A77BC-C71E-274C-9C46-42875EC52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7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30053-DEB8-5140-B7AE-F40ACA75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F2482-783B-4F4D-8134-6ED244A91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9615B-8C6C-CF44-B2F7-BD05DEECC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B8164-3B9B-C642-97D8-8A60F6B1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9D5CF-68BF-254D-8FD0-548FBC05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9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8DEE0-6F88-C54B-AD47-C911AB45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59F6E-93AC-3849-9DA0-5B6BF15B2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A5700-A3D1-DF43-82E4-78617E9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79787-6B7E-CE40-84E1-D3BA1AA8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84F-525A-D34C-8385-FC19F835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2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B68A-CF52-8148-8635-C23763C2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33C46-D021-5244-BE80-A6FE73D1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B1628-1DFB-A845-AD2B-D4C6849DC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3D487-F452-8449-9A9E-3AD8FB7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F6A63-F496-C64B-B918-A3E4459A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42968-B288-0940-9047-B8E7247E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8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69F2-87B8-8F47-A906-AEA98213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E4E4-802E-A046-BBD6-8143F5C46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D69BE-51F4-EB47-B906-CA9E6AE90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6B36C-C140-7046-8DB1-7F57381EC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7B0B3E-491E-BD49-9E19-1C62A9A3E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146CC3-0353-5045-86EE-159EDABD9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BD0486-1691-5D4F-B0B8-496F3F450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E5C484-A0B3-524F-B714-8116859D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8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D05E-DA69-A04A-8FD1-F3CB4614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184E21-3F41-C44B-88DB-9A98E881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06A37-3336-2947-877D-34800B2E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E60EC-EE88-E940-93F0-867F74FD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2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9C09A-80DF-9045-AAA0-D0236C449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58DBF-66D2-2546-AA98-548AA561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5DC2B-876D-F54B-AAD9-45FB31F3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5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F59D-321A-A046-BED9-7B79E386F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46DE7-7E33-7143-BE19-D83A6C278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916D7-7C32-5345-9C3E-7C8D9C3E9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7991A-A492-1648-9F14-B6308DC8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00D63-51D9-0941-B146-3921E2F6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6E67C-E678-D44C-823B-7844D3C79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0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3107-AD31-0E40-BB04-2398D8FB9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B3E86E-C2B2-C64F-968E-427390467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CDD73-3882-AD4D-9F8B-90CB31D2A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F4A8A-D0AC-9242-B451-536B8A02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96CCF-CC54-FC49-94C2-EBCACEDD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B381E-78A1-CC49-B9AD-45BB8E38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3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315D9-6EAA-EA4D-8D2B-BDDC96C29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571D2-253B-F24A-8A80-183A01853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EBBFD-EBB6-1945-8E54-5F6ED77CA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28189-D95A-FD44-8D2B-17BB5F9F4F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6A76A-2FE0-604F-81A8-ACC765155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7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ajabongiorno_1/ESA%20Design/0_2023%20WIP/GiST%20She%20Did%20What%3f/PP/PNGs/GiST_Powerpoint_Dev_3010-6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C99F8D7B-6B5F-5A43-96DB-E40C2C121BF7}"/>
              </a:ext>
            </a:extLst>
          </p:cNvPr>
          <p:cNvSpPr txBox="1">
            <a:spLocks/>
          </p:cNvSpPr>
          <p:nvPr/>
        </p:nvSpPr>
        <p:spPr>
          <a:xfrm>
            <a:off x="1524000" y="0"/>
            <a:ext cx="9144000" cy="92333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solidFill>
                  <a:srgbClr val="363991"/>
                </a:solidFill>
                <a:latin typeface="Helvetica" pitchFamily="2" charset="0"/>
              </a:rPr>
              <a:t>Paper tower engineering</a:t>
            </a:r>
          </a:p>
        </p:txBody>
      </p:sp>
      <p:pic>
        <p:nvPicPr>
          <p:cNvPr id="26" name="Camera image.001.jpeg" descr="Camera image.001.jpeg">
            <a:extLst>
              <a:ext uri="{FF2B5EF4-FFF2-40B4-BE49-F238E27FC236}">
                <a16:creationId xmlns:a16="http://schemas.microsoft.com/office/drawing/2014/main" id="{0115F8FF-AE69-0840-F092-8C2A9788536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686482" y="877299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C44680A6-0ACC-2E65-E962-4BBC94D267AA}"/>
              </a:ext>
            </a:extLst>
          </p:cNvPr>
          <p:cNvSpPr txBox="1"/>
          <p:nvPr/>
        </p:nvSpPr>
        <p:spPr>
          <a:xfrm>
            <a:off x="867351" y="2208520"/>
            <a:ext cx="13847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/>
              <a:t>DEFINE</a:t>
            </a:r>
          </a:p>
        </p:txBody>
      </p:sp>
      <p:pic>
        <p:nvPicPr>
          <p:cNvPr id="29" name="Camera image.001.jpeg" descr="Camera image.001.jpeg">
            <a:extLst>
              <a:ext uri="{FF2B5EF4-FFF2-40B4-BE49-F238E27FC236}">
                <a16:creationId xmlns:a16="http://schemas.microsoft.com/office/drawing/2014/main" id="{9205DBD5-01F5-F876-3F9F-45A4DA4D99A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2790653" y="1668581"/>
            <a:ext cx="1313298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pic>
        <p:nvPicPr>
          <p:cNvPr id="30" name="Camera image.001.jpeg" descr="Camera image.001.jpeg">
            <a:extLst>
              <a:ext uri="{FF2B5EF4-FFF2-40B4-BE49-F238E27FC236}">
                <a16:creationId xmlns:a16="http://schemas.microsoft.com/office/drawing/2014/main" id="{CDED8652-843D-ECB1-5754-022FF7D9C59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4989218" y="1324011"/>
            <a:ext cx="2077706" cy="21049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pic>
        <p:nvPicPr>
          <p:cNvPr id="31" name="Camera image.001.jpeg" descr="Camera image.001.jpeg">
            <a:extLst>
              <a:ext uri="{FF2B5EF4-FFF2-40B4-BE49-F238E27FC236}">
                <a16:creationId xmlns:a16="http://schemas.microsoft.com/office/drawing/2014/main" id="{3CBFB120-EA7E-BADF-45BB-FC4EA15C365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8079412" y="1407496"/>
            <a:ext cx="1698728" cy="1852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pic>
        <p:nvPicPr>
          <p:cNvPr id="32" name="Camera image.001.jpeg" descr="Camera image.001.jpeg">
            <a:extLst>
              <a:ext uri="{FF2B5EF4-FFF2-40B4-BE49-F238E27FC236}">
                <a16:creationId xmlns:a16="http://schemas.microsoft.com/office/drawing/2014/main" id="{8DDADF0B-8796-FC7E-FE0D-2D1DFBDF9C3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9815580" y="3429000"/>
            <a:ext cx="1891697" cy="1916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0AFAF53-1376-16B0-88EF-A46162BD7473}"/>
              </a:ext>
            </a:extLst>
          </p:cNvPr>
          <p:cNvSpPr txBox="1"/>
          <p:nvPr/>
        </p:nvSpPr>
        <p:spPr>
          <a:xfrm>
            <a:off x="2958338" y="2999123"/>
            <a:ext cx="16212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200"/>
            </a:pPr>
            <a:r>
              <a:rPr lang="en-AU" sz="1600" b="1" dirty="0"/>
              <a:t>IDENTIFY</a:t>
            </a:r>
            <a:endParaRPr lang="en-GB" sz="1600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096FA84-8C1C-12BC-78DA-8DA660DBA914}"/>
              </a:ext>
            </a:extLst>
          </p:cNvPr>
          <p:cNvSpPr txBox="1"/>
          <p:nvPr/>
        </p:nvSpPr>
        <p:spPr>
          <a:xfrm>
            <a:off x="5275982" y="3429000"/>
            <a:ext cx="16400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/>
              <a:t>BRAINSTORM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7CCE1E3-00A5-AF33-2A42-8D7F493AB9E0}"/>
              </a:ext>
            </a:extLst>
          </p:cNvPr>
          <p:cNvSpPr txBox="1"/>
          <p:nvPr/>
        </p:nvSpPr>
        <p:spPr>
          <a:xfrm>
            <a:off x="8532996" y="3253695"/>
            <a:ext cx="13132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/>
              <a:t>SELECT</a:t>
            </a:r>
          </a:p>
        </p:txBody>
      </p:sp>
      <p:pic>
        <p:nvPicPr>
          <p:cNvPr id="41" name="Camera image.001.jpeg" descr="Camera image.001.jpeg">
            <a:extLst>
              <a:ext uri="{FF2B5EF4-FFF2-40B4-BE49-F238E27FC236}">
                <a16:creationId xmlns:a16="http://schemas.microsoft.com/office/drawing/2014/main" id="{C8662CF6-2A8F-4FFB-EB08-5A8EE9DC709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438732" y="3703772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5C70B7B-2385-FB63-581C-107F4F5AECE8}"/>
              </a:ext>
            </a:extLst>
          </p:cNvPr>
          <p:cNvSpPr txBox="1"/>
          <p:nvPr/>
        </p:nvSpPr>
        <p:spPr>
          <a:xfrm>
            <a:off x="335703" y="5069306"/>
            <a:ext cx="19617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/>
              <a:t>COMMUNICATE</a:t>
            </a:r>
          </a:p>
        </p:txBody>
      </p:sp>
      <p:pic>
        <p:nvPicPr>
          <p:cNvPr id="44" name="Camera image.001.jpeg" descr="Camera image.001.jpeg">
            <a:extLst>
              <a:ext uri="{FF2B5EF4-FFF2-40B4-BE49-F238E27FC236}">
                <a16:creationId xmlns:a16="http://schemas.microsoft.com/office/drawing/2014/main" id="{0166CAC9-71FE-D744-C42E-170DE0967ED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2195996" y="4644846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3FCA6D81-FC31-2607-83C0-1649D0B47499}"/>
              </a:ext>
            </a:extLst>
          </p:cNvPr>
          <p:cNvSpPr txBox="1"/>
          <p:nvPr/>
        </p:nvSpPr>
        <p:spPr>
          <a:xfrm>
            <a:off x="3973842" y="5137760"/>
            <a:ext cx="10644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/>
              <a:t>ITIRATE 2</a:t>
            </a:r>
          </a:p>
        </p:txBody>
      </p:sp>
      <p:pic>
        <p:nvPicPr>
          <p:cNvPr id="47" name="Camera image.001.jpeg" descr="Camera image.001.jpeg">
            <a:extLst>
              <a:ext uri="{FF2B5EF4-FFF2-40B4-BE49-F238E27FC236}">
                <a16:creationId xmlns:a16="http://schemas.microsoft.com/office/drawing/2014/main" id="{03290102-DFE1-3D41-33F7-3CB7E35F35C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5439065" y="4525433"/>
            <a:ext cx="1281007" cy="12978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37923AC2-61B9-7506-6F0B-8A31F62A8396}"/>
              </a:ext>
            </a:extLst>
          </p:cNvPr>
          <p:cNvSpPr txBox="1"/>
          <p:nvPr/>
        </p:nvSpPr>
        <p:spPr>
          <a:xfrm>
            <a:off x="5513336" y="5943485"/>
            <a:ext cx="14167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/>
              <a:t>ITERATE 1</a:t>
            </a:r>
          </a:p>
        </p:txBody>
      </p:sp>
      <p:pic>
        <p:nvPicPr>
          <p:cNvPr id="50" name="Camera image.001.jpeg" descr="Camera image.001.jpeg">
            <a:extLst>
              <a:ext uri="{FF2B5EF4-FFF2-40B4-BE49-F238E27FC236}">
                <a16:creationId xmlns:a16="http://schemas.microsoft.com/office/drawing/2014/main" id="{BFC505FD-BCD9-1FBE-F1AC-83E1729F69D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7596294" y="4201901"/>
            <a:ext cx="1416796" cy="143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3D7C96A4-5D19-C011-6389-AD66A5CA2DE2}"/>
              </a:ext>
            </a:extLst>
          </p:cNvPr>
          <p:cNvSpPr txBox="1"/>
          <p:nvPr/>
        </p:nvSpPr>
        <p:spPr>
          <a:xfrm>
            <a:off x="7872072" y="5653984"/>
            <a:ext cx="16987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/>
              <a:t>TEST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9C9A449-6C10-BBD2-D59C-7584249FA8D1}"/>
              </a:ext>
            </a:extLst>
          </p:cNvPr>
          <p:cNvSpPr txBox="1"/>
          <p:nvPr/>
        </p:nvSpPr>
        <p:spPr>
          <a:xfrm>
            <a:off x="10074014" y="5357104"/>
            <a:ext cx="21179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/>
              <a:t>PROTOTYPE</a:t>
            </a:r>
          </a:p>
        </p:txBody>
      </p:sp>
      <p:sp>
        <p:nvSpPr>
          <p:cNvPr id="2" name="Arrow">
            <a:extLst>
              <a:ext uri="{FF2B5EF4-FFF2-40B4-BE49-F238E27FC236}">
                <a16:creationId xmlns:a16="http://schemas.microsoft.com/office/drawing/2014/main" id="{7C6BA5CD-0EC9-BB86-ED99-9C89858D5308}"/>
              </a:ext>
            </a:extLst>
          </p:cNvPr>
          <p:cNvSpPr/>
          <p:nvPr/>
        </p:nvSpPr>
        <p:spPr>
          <a:xfrm rot="2340000">
            <a:off x="2102442" y="1391617"/>
            <a:ext cx="635001" cy="635001"/>
          </a:xfrm>
          <a:prstGeom prst="rightArrow">
            <a:avLst>
              <a:gd name="adj1" fmla="val 32287"/>
              <a:gd name="adj2" fmla="val 65897"/>
            </a:avLst>
          </a:prstGeom>
          <a:solidFill>
            <a:srgbClr val="E9682C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Arrow">
            <a:extLst>
              <a:ext uri="{FF2B5EF4-FFF2-40B4-BE49-F238E27FC236}">
                <a16:creationId xmlns:a16="http://schemas.microsoft.com/office/drawing/2014/main" id="{2BFB829B-E1AF-2185-0F60-3214788E07C5}"/>
              </a:ext>
            </a:extLst>
          </p:cNvPr>
          <p:cNvSpPr/>
          <p:nvPr/>
        </p:nvSpPr>
        <p:spPr>
          <a:xfrm>
            <a:off x="4229084" y="1998027"/>
            <a:ext cx="635001" cy="635001"/>
          </a:xfrm>
          <a:prstGeom prst="rightArrow">
            <a:avLst>
              <a:gd name="adj1" fmla="val 32287"/>
              <a:gd name="adj2" fmla="val 65897"/>
            </a:avLst>
          </a:prstGeom>
          <a:solidFill>
            <a:srgbClr val="E9682C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Arrow">
            <a:extLst>
              <a:ext uri="{FF2B5EF4-FFF2-40B4-BE49-F238E27FC236}">
                <a16:creationId xmlns:a16="http://schemas.microsoft.com/office/drawing/2014/main" id="{10F74266-018D-7499-D9D8-712F89C16AEA}"/>
              </a:ext>
            </a:extLst>
          </p:cNvPr>
          <p:cNvSpPr/>
          <p:nvPr/>
        </p:nvSpPr>
        <p:spPr>
          <a:xfrm>
            <a:off x="7160116" y="1986877"/>
            <a:ext cx="635001" cy="635001"/>
          </a:xfrm>
          <a:prstGeom prst="rightArrow">
            <a:avLst>
              <a:gd name="adj1" fmla="val 32287"/>
              <a:gd name="adj2" fmla="val 65897"/>
            </a:avLst>
          </a:prstGeom>
          <a:solidFill>
            <a:srgbClr val="E9682C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" name="Arrow">
            <a:extLst>
              <a:ext uri="{FF2B5EF4-FFF2-40B4-BE49-F238E27FC236}">
                <a16:creationId xmlns:a16="http://schemas.microsoft.com/office/drawing/2014/main" id="{D1DF45E5-3F0A-3826-5703-1E472627A5A1}"/>
              </a:ext>
            </a:extLst>
          </p:cNvPr>
          <p:cNvSpPr/>
          <p:nvPr/>
        </p:nvSpPr>
        <p:spPr>
          <a:xfrm rot="3300000">
            <a:off x="10030935" y="2669307"/>
            <a:ext cx="635001" cy="635001"/>
          </a:xfrm>
          <a:prstGeom prst="rightArrow">
            <a:avLst>
              <a:gd name="adj1" fmla="val 32287"/>
              <a:gd name="adj2" fmla="val 65897"/>
            </a:avLst>
          </a:prstGeom>
          <a:solidFill>
            <a:srgbClr val="E9682C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11" name="Arrow">
            <a:extLst>
              <a:ext uri="{FF2B5EF4-FFF2-40B4-BE49-F238E27FC236}">
                <a16:creationId xmlns:a16="http://schemas.microsoft.com/office/drawing/2014/main" id="{9B6856EC-321D-57ED-251C-6100BEBDE532}"/>
              </a:ext>
            </a:extLst>
          </p:cNvPr>
          <p:cNvSpPr/>
          <p:nvPr/>
        </p:nvSpPr>
        <p:spPr>
          <a:xfrm rot="9000000">
            <a:off x="9044989" y="4151391"/>
            <a:ext cx="635001" cy="635001"/>
          </a:xfrm>
          <a:prstGeom prst="rightArrow">
            <a:avLst>
              <a:gd name="adj1" fmla="val 32287"/>
              <a:gd name="adj2" fmla="val 65897"/>
            </a:avLst>
          </a:prstGeom>
          <a:solidFill>
            <a:srgbClr val="E9682C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12" name="Arrow">
            <a:extLst>
              <a:ext uri="{FF2B5EF4-FFF2-40B4-BE49-F238E27FC236}">
                <a16:creationId xmlns:a16="http://schemas.microsoft.com/office/drawing/2014/main" id="{7E9B67A7-9698-34EF-91F3-F5F79F70FA89}"/>
              </a:ext>
            </a:extLst>
          </p:cNvPr>
          <p:cNvSpPr/>
          <p:nvPr/>
        </p:nvSpPr>
        <p:spPr>
          <a:xfrm rot="8400000">
            <a:off x="6913929" y="4321107"/>
            <a:ext cx="413975" cy="410887"/>
          </a:xfrm>
          <a:prstGeom prst="rightArrow">
            <a:avLst>
              <a:gd name="adj1" fmla="val 32287"/>
              <a:gd name="adj2" fmla="val 66392"/>
            </a:avLst>
          </a:prstGeom>
          <a:solidFill>
            <a:srgbClr val="E9682C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3" name="Camera image.001.jpeg" descr="Camera image.001.jpeg">
            <a:extLst>
              <a:ext uri="{FF2B5EF4-FFF2-40B4-BE49-F238E27FC236}">
                <a16:creationId xmlns:a16="http://schemas.microsoft.com/office/drawing/2014/main" id="{53801B82-31C7-D3B6-19F3-6B1FF8EE1CA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3790326" y="3703772"/>
            <a:ext cx="1281007" cy="12978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14" name="Arrow">
            <a:extLst>
              <a:ext uri="{FF2B5EF4-FFF2-40B4-BE49-F238E27FC236}">
                <a16:creationId xmlns:a16="http://schemas.microsoft.com/office/drawing/2014/main" id="{5020572C-7241-5ECB-82CA-0001E9BDC0D6}"/>
              </a:ext>
            </a:extLst>
          </p:cNvPr>
          <p:cNvSpPr/>
          <p:nvPr/>
        </p:nvSpPr>
        <p:spPr>
          <a:xfrm rot="13200000">
            <a:off x="5121851" y="4106819"/>
            <a:ext cx="413975" cy="410888"/>
          </a:xfrm>
          <a:prstGeom prst="rightArrow">
            <a:avLst>
              <a:gd name="adj1" fmla="val 32287"/>
              <a:gd name="adj2" fmla="val 66392"/>
            </a:avLst>
          </a:prstGeom>
          <a:solidFill>
            <a:srgbClr val="E9682C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" name="Arrow">
            <a:extLst>
              <a:ext uri="{FF2B5EF4-FFF2-40B4-BE49-F238E27FC236}">
                <a16:creationId xmlns:a16="http://schemas.microsoft.com/office/drawing/2014/main" id="{98B1337B-78A2-743C-5A98-53232B2D6A78}"/>
              </a:ext>
            </a:extLst>
          </p:cNvPr>
          <p:cNvSpPr/>
          <p:nvPr/>
        </p:nvSpPr>
        <p:spPr>
          <a:xfrm rot="7740000">
            <a:off x="3326004" y="4105872"/>
            <a:ext cx="413974" cy="410888"/>
          </a:xfrm>
          <a:prstGeom prst="rightArrow">
            <a:avLst>
              <a:gd name="adj1" fmla="val 32287"/>
              <a:gd name="adj2" fmla="val 66392"/>
            </a:avLst>
          </a:prstGeom>
          <a:solidFill>
            <a:srgbClr val="E9682C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368F2D-09CA-F45B-7471-FEB2D8205080}"/>
              </a:ext>
            </a:extLst>
          </p:cNvPr>
          <p:cNvSpPr txBox="1"/>
          <p:nvPr/>
        </p:nvSpPr>
        <p:spPr>
          <a:xfrm>
            <a:off x="2320403" y="5956819"/>
            <a:ext cx="10644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/>
              <a:t>ITIRATE 3</a:t>
            </a:r>
          </a:p>
        </p:txBody>
      </p:sp>
      <p:sp>
        <p:nvSpPr>
          <p:cNvPr id="17" name="Arrow">
            <a:extLst>
              <a:ext uri="{FF2B5EF4-FFF2-40B4-BE49-F238E27FC236}">
                <a16:creationId xmlns:a16="http://schemas.microsoft.com/office/drawing/2014/main" id="{D6558DBC-DEF7-C9B1-023E-7D0F47D4932E}"/>
              </a:ext>
            </a:extLst>
          </p:cNvPr>
          <p:cNvSpPr/>
          <p:nvPr/>
        </p:nvSpPr>
        <p:spPr>
          <a:xfrm rot="13020000">
            <a:off x="1711206" y="4035185"/>
            <a:ext cx="635001" cy="635001"/>
          </a:xfrm>
          <a:prstGeom prst="rightArrow">
            <a:avLst>
              <a:gd name="adj1" fmla="val 32287"/>
              <a:gd name="adj2" fmla="val 65897"/>
            </a:avLst>
          </a:prstGeom>
          <a:solidFill>
            <a:srgbClr val="E9682C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F89705-B7F2-7222-5BF5-C62F1417CEDB}"/>
              </a:ext>
            </a:extLst>
          </p:cNvPr>
          <p:cNvSpPr txBox="1"/>
          <p:nvPr/>
        </p:nvSpPr>
        <p:spPr>
          <a:xfrm>
            <a:off x="3048000" y="65048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rPr>
              <a:t>Document how you followed the engineering design process. </a:t>
            </a:r>
          </a:p>
        </p:txBody>
      </p:sp>
    </p:spTree>
    <p:extLst>
      <p:ext uri="{BB962C8B-B14F-4D97-AF65-F5344CB8AC3E}">
        <p14:creationId xmlns:p14="http://schemas.microsoft.com/office/powerpoint/2010/main" val="3946651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Dan O'Donnelll</dc:creator>
  <cp:lastModifiedBy>Flora Smith</cp:lastModifiedBy>
  <cp:revision>9</cp:revision>
  <dcterms:created xsi:type="dcterms:W3CDTF">2023-10-30T01:18:48Z</dcterms:created>
  <dcterms:modified xsi:type="dcterms:W3CDTF">2024-02-15T06:04:39Z</dcterms:modified>
</cp:coreProperties>
</file>