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8" r:id="rId4"/>
  </p:sldMasterIdLst>
  <p:notesMasterIdLst>
    <p:notesMasterId r:id="rId6"/>
  </p:notesMasterIdLst>
  <p:sldIdLst>
    <p:sldId id="264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8519"/>
    <a:srgbClr val="F4C4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ABB781-BF74-4446-BA35-8067EAE8F91E}" v="1" dt="2024-04-16T03:47:53.556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/>
    <p:restoredTop sz="94707"/>
  </p:normalViewPr>
  <p:slideViewPr>
    <p:cSldViewPr snapToGrid="0">
      <p:cViewPr varScale="1">
        <p:scale>
          <a:sx n="73" d="100"/>
          <a:sy n="73" d="100"/>
        </p:scale>
        <p:origin x="49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ora Smith" userId="80321b0c-e47f-4202-a079-bbd14d5afa8e" providerId="ADAL" clId="{BA8E431A-4CEE-48C1-910D-6C3E3F2FA410}"/>
    <pc:docChg chg="modSld">
      <pc:chgData name="Flora Smith" userId="80321b0c-e47f-4202-a079-bbd14d5afa8e" providerId="ADAL" clId="{BA8E431A-4CEE-48C1-910D-6C3E3F2FA410}" dt="2024-04-16T03:55:43.746" v="5" actId="20577"/>
      <pc:docMkLst>
        <pc:docMk/>
      </pc:docMkLst>
      <pc:sldChg chg="modSp mod">
        <pc:chgData name="Flora Smith" userId="80321b0c-e47f-4202-a079-bbd14d5afa8e" providerId="ADAL" clId="{BA8E431A-4CEE-48C1-910D-6C3E3F2FA410}" dt="2024-04-16T03:55:43.746" v="5" actId="20577"/>
        <pc:sldMkLst>
          <pc:docMk/>
          <pc:sldMk cId="1119228216" sldId="264"/>
        </pc:sldMkLst>
        <pc:spChg chg="mod">
          <ac:chgData name="Flora Smith" userId="80321b0c-e47f-4202-a079-bbd14d5afa8e" providerId="ADAL" clId="{BA8E431A-4CEE-48C1-910D-6C3E3F2FA410}" dt="2024-04-16T03:55:43.746" v="5" actId="20577"/>
          <ac:spMkLst>
            <pc:docMk/>
            <pc:sldMk cId="1119228216" sldId="264"/>
            <ac:spMk id="84" creationId="{8DBD4FCE-7B87-C805-A3DD-50B59624C42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C97AD-5EE1-8547-9616-BD7AF0E10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0D493F-B81F-0B43-B3A6-E19ED4C3F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CAB0FA-0814-C44A-B571-360C37B4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CB8AE-70C6-D541-820D-6C764C59A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EDBA3-59F9-D543-9B14-338C1403B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10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8DB08-B8B5-DE4E-B0CC-450AFD0C6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355D1D-82DF-6042-AA52-7D0271742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E585D-8461-3A47-846F-1011BCC8A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6CAD6-533D-8F47-AF71-565BF1B99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7A3F7-93B3-6A4E-B0E9-488DCEC54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1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D6A5C4-8C44-B14F-8C04-9C61D3E266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0E7B6D-ADCA-B44C-97DD-38EEA3CBC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D71D4-D23F-B84F-9067-69C376DF7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0C8A2-C68A-EB41-A9D4-01D3C52B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A77BC-C71E-274C-9C46-42875EC52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9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30053-DEB8-5140-B7AE-F40ACA75A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F2482-783B-4F4D-8134-6ED244A91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9615B-8C6C-CF44-B2F7-BD05DEECC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B8164-3B9B-C642-97D8-8A60F6B13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9D5CF-68BF-254D-8FD0-548FBC054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54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8DEE0-6F88-C54B-AD47-C911AB458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59F6E-93AC-3849-9DA0-5B6BF15B2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A5700-A3D1-DF43-82E4-78617E9DE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79787-6B7E-CE40-84E1-D3BA1AA8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1B84F-525A-D34C-8385-FC19F8359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623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FB68A-CF52-8148-8635-C23763C2C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33C46-D021-5244-BE80-A6FE73D1C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7B1628-1DFB-A845-AD2B-D4C6849DC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03D487-F452-8449-9A9E-3AD8FB77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AF6A63-F496-C64B-B918-A3E4459AA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42968-B288-0940-9047-B8E7247EC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572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69F2-87B8-8F47-A906-AEA98213B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7E4E4-802E-A046-BBD6-8143F5C46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6D69BE-51F4-EB47-B906-CA9E6AE90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E6B36C-C140-7046-8DB1-7F57381EC2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7B0B3E-491E-BD49-9E19-1C62A9A3E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146CC3-0353-5045-86EE-159EDABD9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BD0486-1691-5D4F-B0B8-496F3F450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E5C484-A0B3-524F-B714-8116859DF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60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FD05E-DA69-A04A-8FD1-F3CB46140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184E21-3F41-C44B-88DB-9A98E8813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706A37-3336-2947-877D-34800B2E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4E60EC-EE88-E940-93F0-867F74FD7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34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C9C09A-80DF-9045-AAA0-D0236C449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958DBF-66D2-2546-AA98-548AA5613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85DC2B-876D-F54B-AAD9-45FB31F3C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21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DF59D-321A-A046-BED9-7B79E386F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46DE7-7E33-7143-BE19-D83A6C278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1916D7-7C32-5345-9C3E-7C8D9C3E9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67991A-A492-1648-9F14-B6308DC88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00D63-51D9-0941-B146-3921E2F64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06E67C-E678-D44C-823B-7844D3C79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9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F3107-AD31-0E40-BB04-2398D8FB9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B3E86E-C2B2-C64F-968E-4273904673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BCDD73-3882-AD4D-9F8B-90CB31D2A9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CF4A8A-D0AC-9242-B451-536B8A028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896CCF-CC54-FC49-94C2-EBCACEDDF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B381E-78A1-CC49-B9AD-45BB8E38F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15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2315D9-6EAA-EA4D-8D2B-BDDC96C29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A571D2-253B-F24A-8A80-183A01853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EBBFD-EBB6-1945-8E54-5F6ED77CA2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2B7F1-3B3E-304A-8910-0692AE196841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28189-D95A-FD44-8D2B-17BB5F9F4F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6A76A-2FE0-604F-81A8-ACC765155E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10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/Users/ajabongiorno_1/ESA%20Design/0_2023%20WIP/GiST%20She%20Did%20What%3f/PP/PNGs/GiST_Powerpoint_Dev_3010-6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r:link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C99F8D7B-6B5F-5A43-96DB-E40C2C121BF7}"/>
              </a:ext>
            </a:extLst>
          </p:cNvPr>
          <p:cNvSpPr txBox="1">
            <a:spLocks/>
          </p:cNvSpPr>
          <p:nvPr/>
        </p:nvSpPr>
        <p:spPr>
          <a:xfrm>
            <a:off x="548356" y="176955"/>
            <a:ext cx="10758311" cy="104168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E88519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grpSp>
        <p:nvGrpSpPr>
          <p:cNvPr id="61" name="Rounded Rectangle 5">
            <a:extLst>
              <a:ext uri="{FF2B5EF4-FFF2-40B4-BE49-F238E27FC236}">
                <a16:creationId xmlns:a16="http://schemas.microsoft.com/office/drawing/2014/main" id="{11214F52-8DD7-0ED9-F934-C7D483FF859E}"/>
              </a:ext>
            </a:extLst>
          </p:cNvPr>
          <p:cNvGrpSpPr/>
          <p:nvPr/>
        </p:nvGrpSpPr>
        <p:grpSpPr>
          <a:xfrm>
            <a:off x="7969673" y="832513"/>
            <a:ext cx="3717830" cy="1726113"/>
            <a:chOff x="0" y="0"/>
            <a:chExt cx="2590800" cy="1417320"/>
          </a:xfrm>
        </p:grpSpPr>
        <p:sp>
          <p:nvSpPr>
            <p:cNvPr id="62" name="Rounded Rectangle">
              <a:extLst>
                <a:ext uri="{FF2B5EF4-FFF2-40B4-BE49-F238E27FC236}">
                  <a16:creationId xmlns:a16="http://schemas.microsoft.com/office/drawing/2014/main" id="{761E0F65-E595-23FE-8CF5-0EC58A987EEA}"/>
                </a:ext>
              </a:extLst>
            </p:cNvPr>
            <p:cNvSpPr/>
            <p:nvPr/>
          </p:nvSpPr>
          <p:spPr>
            <a:xfrm>
              <a:off x="0" y="0"/>
              <a:ext cx="2590800" cy="14173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3" name="At primary school…">
              <a:extLst>
                <a:ext uri="{FF2B5EF4-FFF2-40B4-BE49-F238E27FC236}">
                  <a16:creationId xmlns:a16="http://schemas.microsoft.com/office/drawing/2014/main" id="{DE306B55-916A-7F80-3869-6F2A8C4C892C}"/>
                </a:ext>
              </a:extLst>
            </p:cNvPr>
            <p:cNvSpPr txBox="1"/>
            <p:nvPr/>
          </p:nvSpPr>
          <p:spPr>
            <a:xfrm>
              <a:off x="121258" y="75537"/>
              <a:ext cx="2348284" cy="4308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100"/>
              </a:lvl1pPr>
            </a:lstStyle>
            <a:p>
              <a:r>
                <a:rPr lang="en-US" sz="1100" dirty="0"/>
                <a:t>What job would you like to do when you’re older? Why? </a:t>
              </a:r>
            </a:p>
          </p:txBody>
        </p:sp>
      </p:grpSp>
      <p:grpSp>
        <p:nvGrpSpPr>
          <p:cNvPr id="64" name="Rounded Rectangle 6">
            <a:extLst>
              <a:ext uri="{FF2B5EF4-FFF2-40B4-BE49-F238E27FC236}">
                <a16:creationId xmlns:a16="http://schemas.microsoft.com/office/drawing/2014/main" id="{2567E452-99EE-4D08-C609-5EDABA3F071C}"/>
              </a:ext>
            </a:extLst>
          </p:cNvPr>
          <p:cNvGrpSpPr/>
          <p:nvPr/>
        </p:nvGrpSpPr>
        <p:grpSpPr>
          <a:xfrm>
            <a:off x="1294552" y="4706287"/>
            <a:ext cx="6361842" cy="1655849"/>
            <a:chOff x="0" y="-495297"/>
            <a:chExt cx="2590800" cy="1912617"/>
          </a:xfrm>
        </p:grpSpPr>
        <p:sp>
          <p:nvSpPr>
            <p:cNvPr id="65" name="Rounded Rectangle">
              <a:extLst>
                <a:ext uri="{FF2B5EF4-FFF2-40B4-BE49-F238E27FC236}">
                  <a16:creationId xmlns:a16="http://schemas.microsoft.com/office/drawing/2014/main" id="{FFCB0CF0-747D-D48B-3650-CD13C69DB9E3}"/>
                </a:ext>
              </a:extLst>
            </p:cNvPr>
            <p:cNvSpPr/>
            <p:nvPr/>
          </p:nvSpPr>
          <p:spPr>
            <a:xfrm>
              <a:off x="0" y="-495297"/>
              <a:ext cx="2590800" cy="191261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6" name="A key person once said……">
              <a:extLst>
                <a:ext uri="{FF2B5EF4-FFF2-40B4-BE49-F238E27FC236}">
                  <a16:creationId xmlns:a16="http://schemas.microsoft.com/office/drawing/2014/main" id="{2D8691F3-0E60-353D-0923-654C7D4E6478}"/>
                </a:ext>
              </a:extLst>
            </p:cNvPr>
            <p:cNvSpPr txBox="1"/>
            <p:nvPr/>
          </p:nvSpPr>
          <p:spPr>
            <a:xfrm>
              <a:off x="121258" y="-324005"/>
              <a:ext cx="2348284" cy="4308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r>
                <a:rPr lang="en-US" sz="1100" dirty="0"/>
                <a:t>What are your </a:t>
              </a:r>
              <a:r>
                <a:rPr lang="en-US" sz="1100" dirty="0" err="1"/>
                <a:t>favourite</a:t>
              </a:r>
              <a:r>
                <a:rPr lang="en-US" sz="1100" dirty="0"/>
                <a:t> tv shows or online content?  </a:t>
              </a:r>
            </a:p>
          </p:txBody>
        </p:sp>
      </p:grpSp>
      <p:grpSp>
        <p:nvGrpSpPr>
          <p:cNvPr id="70" name="Rounded Rectangle 8">
            <a:extLst>
              <a:ext uri="{FF2B5EF4-FFF2-40B4-BE49-F238E27FC236}">
                <a16:creationId xmlns:a16="http://schemas.microsoft.com/office/drawing/2014/main" id="{EC147E98-FD26-2FC0-0099-28664A5D8AB2}"/>
              </a:ext>
            </a:extLst>
          </p:cNvPr>
          <p:cNvGrpSpPr/>
          <p:nvPr/>
        </p:nvGrpSpPr>
        <p:grpSpPr>
          <a:xfrm>
            <a:off x="7969673" y="4614293"/>
            <a:ext cx="3717830" cy="1726113"/>
            <a:chOff x="0" y="0"/>
            <a:chExt cx="2590800" cy="1417320"/>
          </a:xfrm>
        </p:grpSpPr>
        <p:sp>
          <p:nvSpPr>
            <p:cNvPr id="71" name="Rounded Rectangle">
              <a:extLst>
                <a:ext uri="{FF2B5EF4-FFF2-40B4-BE49-F238E27FC236}">
                  <a16:creationId xmlns:a16="http://schemas.microsoft.com/office/drawing/2014/main" id="{839B9607-4618-7D23-DF30-403C5DF75FF1}"/>
                </a:ext>
              </a:extLst>
            </p:cNvPr>
            <p:cNvSpPr/>
            <p:nvPr/>
          </p:nvSpPr>
          <p:spPr>
            <a:xfrm>
              <a:off x="0" y="0"/>
              <a:ext cx="2590800" cy="14173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2" name="When I teach ___________ I feel….">
              <a:extLst>
                <a:ext uri="{FF2B5EF4-FFF2-40B4-BE49-F238E27FC236}">
                  <a16:creationId xmlns:a16="http://schemas.microsoft.com/office/drawing/2014/main" id="{6E997D1C-7C1D-BF04-5D75-97207423BF45}"/>
                </a:ext>
              </a:extLst>
            </p:cNvPr>
            <p:cNvSpPr txBox="1"/>
            <p:nvPr/>
          </p:nvSpPr>
          <p:spPr>
            <a:xfrm>
              <a:off x="121258" y="75537"/>
              <a:ext cx="2348284" cy="4308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100"/>
              </a:lvl1pPr>
            </a:lstStyle>
            <a:p>
              <a:r>
                <a:rPr lang="en-US" sz="1100" dirty="0"/>
                <a:t>Is there anyone you look up to or admire? Who and why? </a:t>
              </a:r>
            </a:p>
          </p:txBody>
        </p:sp>
      </p:grpSp>
      <p:grpSp>
        <p:nvGrpSpPr>
          <p:cNvPr id="73" name="Rounded Rectangle 9">
            <a:extLst>
              <a:ext uri="{FF2B5EF4-FFF2-40B4-BE49-F238E27FC236}">
                <a16:creationId xmlns:a16="http://schemas.microsoft.com/office/drawing/2014/main" id="{8E2F8CDE-5ED3-F629-5095-9C19AC8B0094}"/>
              </a:ext>
            </a:extLst>
          </p:cNvPr>
          <p:cNvGrpSpPr/>
          <p:nvPr/>
        </p:nvGrpSpPr>
        <p:grpSpPr>
          <a:xfrm>
            <a:off x="7969673" y="2684490"/>
            <a:ext cx="3717830" cy="1726113"/>
            <a:chOff x="0" y="0"/>
            <a:chExt cx="2590800" cy="1417320"/>
          </a:xfrm>
        </p:grpSpPr>
        <p:sp>
          <p:nvSpPr>
            <p:cNvPr id="74" name="Rounded Rectangle">
              <a:extLst>
                <a:ext uri="{FF2B5EF4-FFF2-40B4-BE49-F238E27FC236}">
                  <a16:creationId xmlns:a16="http://schemas.microsoft.com/office/drawing/2014/main" id="{23068CCC-F01D-D1CD-D1A3-039FC57E1A88}"/>
                </a:ext>
              </a:extLst>
            </p:cNvPr>
            <p:cNvSpPr/>
            <p:nvPr/>
          </p:nvSpPr>
          <p:spPr>
            <a:xfrm>
              <a:off x="0" y="0"/>
              <a:ext cx="2590800" cy="14173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5" name="In ____________ class I always felt…">
              <a:extLst>
                <a:ext uri="{FF2B5EF4-FFF2-40B4-BE49-F238E27FC236}">
                  <a16:creationId xmlns:a16="http://schemas.microsoft.com/office/drawing/2014/main" id="{E7970859-0720-89E9-E103-16EE2F945A73}"/>
                </a:ext>
              </a:extLst>
            </p:cNvPr>
            <p:cNvSpPr txBox="1"/>
            <p:nvPr/>
          </p:nvSpPr>
          <p:spPr>
            <a:xfrm>
              <a:off x="121258" y="75537"/>
              <a:ext cx="2348284" cy="4308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100"/>
              </a:lvl1pPr>
            </a:lstStyle>
            <a:p>
              <a:r>
                <a:rPr lang="en-US" sz="1100" dirty="0"/>
                <a:t>Do you know anyone who already works in this job? Who? </a:t>
              </a:r>
            </a:p>
          </p:txBody>
        </p:sp>
      </p:grpSp>
      <p:grpSp>
        <p:nvGrpSpPr>
          <p:cNvPr id="82" name="Rounded Rectangle 12">
            <a:extLst>
              <a:ext uri="{FF2B5EF4-FFF2-40B4-BE49-F238E27FC236}">
                <a16:creationId xmlns:a16="http://schemas.microsoft.com/office/drawing/2014/main" id="{1CF2A6E8-8A00-0E2F-6537-93F2890772C0}"/>
              </a:ext>
            </a:extLst>
          </p:cNvPr>
          <p:cNvGrpSpPr/>
          <p:nvPr/>
        </p:nvGrpSpPr>
        <p:grpSpPr>
          <a:xfrm>
            <a:off x="1294552" y="259492"/>
            <a:ext cx="6361842" cy="4151112"/>
            <a:chOff x="0" y="0"/>
            <a:chExt cx="2590800" cy="1417320"/>
          </a:xfrm>
        </p:grpSpPr>
        <p:sp>
          <p:nvSpPr>
            <p:cNvPr id="83" name="Rounded Rectangle">
              <a:extLst>
                <a:ext uri="{FF2B5EF4-FFF2-40B4-BE49-F238E27FC236}">
                  <a16:creationId xmlns:a16="http://schemas.microsoft.com/office/drawing/2014/main" id="{023E5F95-589D-1AD4-C132-A45333B00592}"/>
                </a:ext>
              </a:extLst>
            </p:cNvPr>
            <p:cNvSpPr/>
            <p:nvPr/>
          </p:nvSpPr>
          <p:spPr>
            <a:xfrm>
              <a:off x="0" y="0"/>
              <a:ext cx="2590800" cy="14173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4" name="In my family…">
              <a:extLst>
                <a:ext uri="{FF2B5EF4-FFF2-40B4-BE49-F238E27FC236}">
                  <a16:creationId xmlns:a16="http://schemas.microsoft.com/office/drawing/2014/main" id="{8DBD4FCE-7B87-C805-A3DD-50B59624C426}"/>
                </a:ext>
              </a:extLst>
            </p:cNvPr>
            <p:cNvSpPr txBox="1"/>
            <p:nvPr/>
          </p:nvSpPr>
          <p:spPr>
            <a:xfrm>
              <a:off x="121258" y="75537"/>
              <a:ext cx="2348284" cy="1471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100"/>
              </a:lvl1pPr>
            </a:lstStyle>
            <a:p>
              <a:r>
                <a:rPr lang="en-US" sz="1100" dirty="0"/>
                <a:t>What do you like doing outside of school? Do you have specific hobbies or interests?</a:t>
              </a:r>
            </a:p>
            <a:p>
              <a:endParaRPr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699D2C1-B3A9-8FB2-E6C6-4D9C82F949C7}"/>
              </a:ext>
            </a:extLst>
          </p:cNvPr>
          <p:cNvSpPr txBox="1"/>
          <p:nvPr/>
        </p:nvSpPr>
        <p:spPr>
          <a:xfrm>
            <a:off x="7969673" y="259491"/>
            <a:ext cx="371783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Name: </a:t>
            </a:r>
          </a:p>
        </p:txBody>
      </p:sp>
    </p:spTree>
    <p:extLst>
      <p:ext uri="{BB962C8B-B14F-4D97-AF65-F5344CB8AC3E}">
        <p14:creationId xmlns:p14="http://schemas.microsoft.com/office/powerpoint/2010/main" val="111922821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ff236c08-9611-4854-a4bb-16d44b7327b6" xsi:nil="true"/>
    <lcf76f155ced4ddcb4097134ff3c332f xmlns="ff236c08-9611-4854-a4bb-16d44b7327b6">
      <Terms xmlns="http://schemas.microsoft.com/office/infopath/2007/PartnerControls"/>
    </lcf76f155ced4ddcb4097134ff3c332f>
    <TaxCatchAll xmlns="64eff3df-e3d6-48ed-978f-45ff2564090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10856600FD2D4391AFDDFCF33A69BD" ma:contentTypeVersion="19" ma:contentTypeDescription="Create a new document." ma:contentTypeScope="" ma:versionID="e39b5eb3708ccab1ed6e63c44a6ae965">
  <xsd:schema xmlns:xsd="http://www.w3.org/2001/XMLSchema" xmlns:xs="http://www.w3.org/2001/XMLSchema" xmlns:p="http://schemas.microsoft.com/office/2006/metadata/properties" xmlns:ns2="64eff3df-e3d6-48ed-978f-45ff25640900" xmlns:ns3="ff236c08-9611-4854-a4bb-16d44b7327b6" targetNamespace="http://schemas.microsoft.com/office/2006/metadata/properties" ma:root="true" ma:fieldsID="c02f4a560dbdabc0115429e529d2fd1b" ns2:_="" ns3:_="">
    <xsd:import namespace="64eff3df-e3d6-48ed-978f-45ff25640900"/>
    <xsd:import namespace="ff236c08-9611-4854-a4bb-16d44b7327b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Comment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eff3df-e3d6-48ed-978f-45ff256409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7267be2-ffe6-46cd-94d9-2cfd9b1e6422}" ma:internalName="TaxCatchAll" ma:showField="CatchAllData" ma:web="64eff3df-e3d6-48ed-978f-45ff25640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236c08-9611-4854-a4bb-16d44b7327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Comments" ma:index="20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7212af-5298-4b34-9fde-95afa33fa1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EA4A79-BD83-4729-A256-983A5831F160}">
  <ds:schemaRefs>
    <ds:schemaRef ds:uri="http://schemas.microsoft.com/office/2006/metadata/properties"/>
    <ds:schemaRef ds:uri="http://schemas.microsoft.com/office/infopath/2007/PartnerControls"/>
    <ds:schemaRef ds:uri="ff236c08-9611-4854-a4bb-16d44b7327b6"/>
    <ds:schemaRef ds:uri="64eff3df-e3d6-48ed-978f-45ff25640900"/>
  </ds:schemaRefs>
</ds:datastoreItem>
</file>

<file path=customXml/itemProps2.xml><?xml version="1.0" encoding="utf-8"?>
<ds:datastoreItem xmlns:ds="http://schemas.openxmlformats.org/officeDocument/2006/customXml" ds:itemID="{5B3C0C4B-83AC-4817-ACC2-BFBBDD7159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49710B-9331-4230-85EF-3A8889480C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eff3df-e3d6-48ed-978f-45ff25640900"/>
    <ds:schemaRef ds:uri="ff236c08-9611-4854-a4bb-16d44b7327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69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Flora Smith</dc:creator>
  <cp:lastModifiedBy>Flora Smith</cp:lastModifiedBy>
  <cp:revision>5</cp:revision>
  <dcterms:modified xsi:type="dcterms:W3CDTF">2024-04-16T03:55:49Z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0x0101000810856600FD2D4391AFDDFCF33A69BD</vt:lpwstr>
  </property>
  <property fmtid="{D5CDD505-2E9C-101B-9397-08002B2CF9AE}" pid="3" name="Order">
    <vt:r8>26444800</vt:r8>
  </property>
  <property fmtid="{D5CDD505-2E9C-101B-9397-08002B2CF9AE}" pid="4" name="MediaServiceImageTags">
    <vt:lpwstr/>
  </property>
</Properties>
</file>