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60" r:id="rId5"/>
    <p:sldId id="258" r:id="rId6"/>
    <p:sldId id="274" r:id="rId7"/>
    <p:sldId id="265" r:id="rId8"/>
    <p:sldId id="270" r:id="rId9"/>
    <p:sldId id="263" r:id="rId10"/>
    <p:sldId id="271" r:id="rId11"/>
    <p:sldId id="267" r:id="rId12"/>
    <p:sldId id="259" r:id="rId13"/>
    <p:sldId id="268" r:id="rId14"/>
    <p:sldId id="261" r:id="rId15"/>
    <p:sldId id="262" r:id="rId16"/>
    <p:sldId id="264" r:id="rId17"/>
    <p:sldId id="272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8BDCF8-0129-4B8C-8F62-07EA68763B77}" v="510" dt="2023-10-09T23:09:54.2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32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0FC37-A368-DD73-E7E3-ED87EAE882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4B0AC-B7E5-A58E-4505-223F8D7F3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520EE-6F31-A9DE-DF93-114DBB767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36AAA-1E34-41AE-9931-18134780DCC5}" type="datetimeFigureOut">
              <a:rPr lang="en-AU" smtClean="0"/>
              <a:t>10/10/2023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E7462-D207-D1DE-294F-14050AD2C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677BC-6EB0-9640-840D-ACDB60888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08C5-14DD-4E3C-9EA7-2D1CCF74819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0893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E41D8-AAB2-C639-CCD4-91968B851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EE66FA-3685-F030-0C6E-BDBBAC2BE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BDB36-C0A5-FD35-6376-F5EACC957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36AAA-1E34-41AE-9931-18134780DCC5}" type="datetimeFigureOut">
              <a:rPr lang="en-AU" smtClean="0"/>
              <a:t>10/10/2023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5E0D5-F59E-A570-99A2-22905EF4D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34FFD-CA81-8CA8-3DBF-170D87327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08C5-14DD-4E3C-9EA7-2D1CCF74819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5867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10C283-FFD1-AEDD-B772-E84CF75463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A271F2-A401-3CD2-D5AE-71E6C8B6DF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54F79-A38E-444F-A720-044B461CA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36AAA-1E34-41AE-9931-18134780DCC5}" type="datetimeFigureOut">
              <a:rPr lang="en-AU" smtClean="0"/>
              <a:t>10/10/2023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386B6-82BD-57C8-B5DD-9033C5370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5BE2A-98F2-E95A-9300-C8986A79B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08C5-14DD-4E3C-9EA7-2D1CCF74819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1790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DD062-20AB-9089-6F65-39A4D154E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B5F62-64EA-2CF6-B5E4-6E59139EA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1F1FA-7265-4B67-A764-C5FADDE30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36AAA-1E34-41AE-9931-18134780DCC5}" type="datetimeFigureOut">
              <a:rPr lang="en-AU" smtClean="0"/>
              <a:t>10/10/2023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AF7B0-81EB-F4DB-7BF5-E61647BA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AC125-D92C-BF80-1FAE-E24C72FC5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08C5-14DD-4E3C-9EA7-2D1CCF74819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1960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11285-59DF-1AF7-65BC-655208609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AFF1E-7BB9-9070-D29A-428D5F2B7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AEFBD-285D-86F2-446B-77660A21A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36AAA-1E34-41AE-9931-18134780DCC5}" type="datetimeFigureOut">
              <a:rPr lang="en-AU" smtClean="0"/>
              <a:t>10/10/2023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A40F7-7418-FCC2-4060-81C03C37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FA25F-85A9-EA42-75A0-F7CA9EA5E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08C5-14DD-4E3C-9EA7-2D1CCF74819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5352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CB083-80B8-6858-281E-31AA757F5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65547-C50F-F358-6D99-7B37CADCB3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91865A-C663-70CB-CCC2-EB24019C4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99AB3-AA53-BEA2-349F-F8F1C97B6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36AAA-1E34-41AE-9931-18134780DCC5}" type="datetimeFigureOut">
              <a:rPr lang="en-AU" smtClean="0"/>
              <a:t>10/10/2023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B8AB3-ADB0-D3EC-B7F1-FD8B50A6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F123E-2BF7-C02A-FC16-D5794976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08C5-14DD-4E3C-9EA7-2D1CCF74819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0918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F4ABA-DFEE-2CEC-33AC-E7C142EC1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27177-DA46-A7B1-B97B-324B96279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B61E43-A206-D3E9-F8C7-BBA7AC628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D3A040-B551-3B81-E553-247CC1665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232478-873D-42E9-2F92-672317BA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2898C2-0776-03AF-6CDC-3EB209122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36AAA-1E34-41AE-9931-18134780DCC5}" type="datetimeFigureOut">
              <a:rPr lang="en-AU" smtClean="0"/>
              <a:t>10/10/2023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D97E7B-E866-6D4E-683F-41F0C286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529993-482C-BBE8-FEA8-96565E88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08C5-14DD-4E3C-9EA7-2D1CCF74819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2765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0683C-7A18-A3E2-68D5-F7222A566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2AA62E-D145-36EC-F98B-66B080DFC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36AAA-1E34-41AE-9931-18134780DCC5}" type="datetimeFigureOut">
              <a:rPr lang="en-AU" smtClean="0"/>
              <a:t>10/10/2023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DC4C7C-C7BE-9B90-8236-9418686AF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EAB66A-F558-8FCC-379B-2CB6E2F3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08C5-14DD-4E3C-9EA7-2D1CCF74819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5546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AE3ABD-A4FE-1A6F-7CAA-37554FFE4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36AAA-1E34-41AE-9931-18134780DCC5}" type="datetimeFigureOut">
              <a:rPr lang="en-AU" smtClean="0"/>
              <a:t>10/10/2023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51E059-5214-3177-5C48-EA0D6F0F9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45FD7-08E9-28C2-B1B3-8DE879852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08C5-14DD-4E3C-9EA7-2D1CCF74819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3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19194-1D37-888A-2E61-F688341FA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BDC3E-24DD-8A19-CCAC-7E836FA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CBF92-E5D3-0EBE-C786-1EE298739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A56721-2501-7EC3-585A-C88043354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36AAA-1E34-41AE-9931-18134780DCC5}" type="datetimeFigureOut">
              <a:rPr lang="en-AU" smtClean="0"/>
              <a:t>10/10/2023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68B11D-D0FE-904E-77EC-08474749C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D5E6CD-CD76-36EE-ED2D-75FCDE319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08C5-14DD-4E3C-9EA7-2D1CCF74819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4667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70BFE-A900-BBBB-E1B3-680CF06BE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91265F-C40C-F1DF-9AF8-FAF910AAE8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C8C34-3205-D580-DF34-318BE4A72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97550-18A0-2C46-0380-E55E431B9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36AAA-1E34-41AE-9931-18134780DCC5}" type="datetimeFigureOut">
              <a:rPr lang="en-AU" smtClean="0"/>
              <a:t>10/10/2023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BEE81-A2E1-FC34-0B8C-1C6F67489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E0547-7BE5-A7A0-CD48-CBD864098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08C5-14DD-4E3C-9EA7-2D1CCF74819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1783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6FBD7-9E5D-C18D-A87B-4A6626AD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3C1EC-EDA2-3DC9-93E1-6587A99A6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6FC62-E88F-A2A4-F2A8-E129F44104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A36AAA-1E34-41AE-9931-18134780DCC5}" type="datetimeFigureOut">
              <a:rPr lang="en-AU" smtClean="0"/>
              <a:t>10/10/2023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51DEB-984D-BDC6-018E-0E80C0A51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C7C67-5886-29DD-DDE7-D4BCC760D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D308C5-14DD-4E3C-9EA7-2D1CCF74819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871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8EB9D-B1E0-5A3B-EAC8-2D5A4F34F0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Engaging girls in STEM at Templestowe College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FFF03-0343-7BA8-A425-A40B3C732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9823" y="3602038"/>
            <a:ext cx="9158177" cy="1655762"/>
          </a:xfrm>
        </p:spPr>
        <p:txBody>
          <a:bodyPr/>
          <a:lstStyle/>
          <a:p>
            <a:r>
              <a:rPr lang="en-AU" dirty="0"/>
              <a:t>Meg Bailey</a:t>
            </a:r>
          </a:p>
          <a:p>
            <a:r>
              <a:rPr lang="en-AU" dirty="0"/>
              <a:t>Learning Specialist (Student Agency and Authentic Learning) </a:t>
            </a:r>
            <a:br>
              <a:rPr lang="en-AU" dirty="0"/>
            </a:br>
            <a:r>
              <a:rPr lang="en-AU" dirty="0"/>
              <a:t>Classroom Teacher (Maths and Sciences, VCE Enviro)</a:t>
            </a:r>
          </a:p>
        </p:txBody>
      </p:sp>
      <p:pic>
        <p:nvPicPr>
          <p:cNvPr id="5" name="Picture 4" descr="A blue logo with a letter&#10;&#10;Description automatically generated">
            <a:extLst>
              <a:ext uri="{FF2B5EF4-FFF2-40B4-BE49-F238E27FC236}">
                <a16:creationId xmlns:a16="http://schemas.microsoft.com/office/drawing/2014/main" id="{C6577C5B-0C16-BB89-356A-77F62C382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7" y="4521605"/>
            <a:ext cx="16478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34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863581-824D-53E5-FE3F-73B05E4FD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747545"/>
            <a:ext cx="4169663" cy="5362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925E3B-E6D8-1BEA-3A7A-ED821F433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030" y="747545"/>
            <a:ext cx="6731338" cy="47119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4BED8C-471F-1021-F60F-AA309D756E05}"/>
              </a:ext>
            </a:extLst>
          </p:cNvPr>
          <p:cNvSpPr txBox="1"/>
          <p:nvPr/>
        </p:nvSpPr>
        <p:spPr>
          <a:xfrm>
            <a:off x="5390707" y="5571846"/>
            <a:ext cx="5445564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u="sng" dirty="0">
                <a:solidFill>
                  <a:schemeClr val="bg1"/>
                </a:solidFill>
              </a:rPr>
              <a:t>Student-led experiences</a:t>
            </a:r>
          </a:p>
          <a:p>
            <a:pPr algn="ctr"/>
            <a:r>
              <a:rPr lang="en-AU" sz="3200" dirty="0">
                <a:solidFill>
                  <a:schemeClr val="bg1"/>
                </a:solidFill>
              </a:rPr>
              <a:t>E.g. Potato Harvest Festival</a:t>
            </a:r>
          </a:p>
        </p:txBody>
      </p:sp>
    </p:spTree>
    <p:extLst>
      <p:ext uri="{BB962C8B-B14F-4D97-AF65-F5344CB8AC3E}">
        <p14:creationId xmlns:p14="http://schemas.microsoft.com/office/powerpoint/2010/main" val="2377576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AEE3F5-75C8-588F-E89E-7A3EDA7E4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6" r="5889" b="2"/>
          <a:stretch/>
        </p:blipFill>
        <p:spPr>
          <a:xfrm>
            <a:off x="196731" y="170453"/>
            <a:ext cx="3794884" cy="65170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268EBF-2834-43FA-F98D-C0A685EF0D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82" r="6521" b="-1"/>
          <a:stretch/>
        </p:blipFill>
        <p:spPr>
          <a:xfrm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AD8957-6082-A7B0-089A-F7C193BEA1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19" r="2" b="4507"/>
          <a:stretch/>
        </p:blipFill>
        <p:spPr>
          <a:xfrm>
            <a:off x="8193992" y="159910"/>
            <a:ext cx="3826711" cy="3181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F6DA3D-9FF5-44AB-5DEC-692A18E857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07" r="2" b="2"/>
          <a:stretch/>
        </p:blipFill>
        <p:spPr>
          <a:xfrm>
            <a:off x="4184141" y="3512234"/>
            <a:ext cx="3826711" cy="3175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E5A581-2048-CC99-7D1F-DC7D0DA9D6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688" r="-4" b="11999"/>
          <a:stretch/>
        </p:blipFill>
        <p:spPr>
          <a:xfrm>
            <a:off x="8193992" y="3505966"/>
            <a:ext cx="3826711" cy="31815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4A22A5-FA3F-7B03-EF58-945D1C30ED27}"/>
              </a:ext>
            </a:extLst>
          </p:cNvPr>
          <p:cNvSpPr txBox="1"/>
          <p:nvPr/>
        </p:nvSpPr>
        <p:spPr>
          <a:xfrm>
            <a:off x="192563" y="5610329"/>
            <a:ext cx="3794884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Scientific illustration</a:t>
            </a:r>
          </a:p>
          <a:p>
            <a:pPr algn="ctr"/>
            <a:r>
              <a:rPr lang="en-AU" sz="3200" dirty="0">
                <a:solidFill>
                  <a:schemeClr val="bg1"/>
                </a:solidFill>
              </a:rPr>
              <a:t>Pig and eel training</a:t>
            </a:r>
          </a:p>
        </p:txBody>
      </p:sp>
    </p:spTree>
    <p:extLst>
      <p:ext uri="{BB962C8B-B14F-4D97-AF65-F5344CB8AC3E}">
        <p14:creationId xmlns:p14="http://schemas.microsoft.com/office/powerpoint/2010/main" val="2400655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6001CD-7048-C974-302C-81924EF23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Design Tech and Jewelery Making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A2EC03-4CC1-8C63-FEB3-10E326774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8" y="2634505"/>
            <a:ext cx="5131088" cy="3091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1432D1-96DC-2E5E-7292-C05A0ECAB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65" y="2452919"/>
            <a:ext cx="5131087" cy="352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70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0EED74-C4A7-F4A2-F788-77D88267E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35" r="24221" b="-2"/>
          <a:stretch/>
        </p:blipFill>
        <p:spPr>
          <a:xfrm>
            <a:off x="187387" y="170014"/>
            <a:ext cx="3805676" cy="6516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11DEC3-A5D8-817D-7A15-924695EC3F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5" r="13513" b="2"/>
          <a:stretch/>
        </p:blipFill>
        <p:spPr>
          <a:xfrm>
            <a:off x="4179224" y="170014"/>
            <a:ext cx="7825389" cy="65162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BB23F2-2AD2-0D89-64BF-F87DE4DE06A8}"/>
              </a:ext>
            </a:extLst>
          </p:cNvPr>
          <p:cNvSpPr txBox="1"/>
          <p:nvPr/>
        </p:nvSpPr>
        <p:spPr>
          <a:xfrm>
            <a:off x="6347637" y="467833"/>
            <a:ext cx="5445564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u="sng" dirty="0">
                <a:solidFill>
                  <a:schemeClr val="bg1"/>
                </a:solidFill>
              </a:rPr>
              <a:t>Project-Based Learning</a:t>
            </a:r>
          </a:p>
        </p:txBody>
      </p:sp>
    </p:spTree>
    <p:extLst>
      <p:ext uri="{BB962C8B-B14F-4D97-AF65-F5344CB8AC3E}">
        <p14:creationId xmlns:p14="http://schemas.microsoft.com/office/powerpoint/2010/main" val="230053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D22D3-EB86-77D8-C65A-1544F3B9E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75" r="-2" b="-2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81C226-3357-2EE4-EA55-89E9D7FC16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50" r="-2" b="-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85A45-B7B5-A116-DB8C-692670F034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09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93ED6C-45BD-504F-59AE-B00F821107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88" r="1" b="34882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A73084-33F6-8D59-114C-19B99A4D6ADA}"/>
              </a:ext>
            </a:extLst>
          </p:cNvPr>
          <p:cNvSpPr txBox="1"/>
          <p:nvPr/>
        </p:nvSpPr>
        <p:spPr>
          <a:xfrm>
            <a:off x="414670" y="4412512"/>
            <a:ext cx="5858540" cy="20621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u="sng" dirty="0">
                <a:solidFill>
                  <a:schemeClr val="bg1"/>
                </a:solidFill>
              </a:rPr>
              <a:t>Outreach</a:t>
            </a:r>
          </a:p>
          <a:p>
            <a:pPr algn="ctr"/>
            <a:r>
              <a:rPr lang="en-AU" sz="3200" dirty="0">
                <a:solidFill>
                  <a:schemeClr val="bg1"/>
                </a:solidFill>
              </a:rPr>
              <a:t>Grampians Zoo and Turtle Camp</a:t>
            </a:r>
          </a:p>
          <a:p>
            <a:pPr algn="ctr"/>
            <a:r>
              <a:rPr lang="en-AU" sz="3200" dirty="0">
                <a:solidFill>
                  <a:schemeClr val="bg1"/>
                </a:solidFill>
              </a:rPr>
              <a:t>Lead to Sustain</a:t>
            </a:r>
          </a:p>
          <a:p>
            <a:pPr algn="ctr"/>
            <a:r>
              <a:rPr lang="en-AU" sz="3200" dirty="0">
                <a:solidFill>
                  <a:schemeClr val="bg1"/>
                </a:solidFill>
              </a:rPr>
              <a:t>Teaching primary students</a:t>
            </a:r>
          </a:p>
        </p:txBody>
      </p:sp>
    </p:spTree>
    <p:extLst>
      <p:ext uri="{BB962C8B-B14F-4D97-AF65-F5344CB8AC3E}">
        <p14:creationId xmlns:p14="http://schemas.microsoft.com/office/powerpoint/2010/main" val="3414318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96436D-C3A6-10E9-4530-0D5342ECD2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3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AB2882-BC9F-5C7E-7C66-A4B801FEA1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33" r="15335" b="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0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D45541-CDB6-0D18-4B03-25B6032E1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277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3751E-F00C-D9F2-89D7-CBE7020A9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413" y="5547469"/>
            <a:ext cx="8128855" cy="8985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Excursions: Zoos, Museums, Universities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Exposure to different career pathways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A3570-0DAB-0D95-3449-1C56DB8521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27" r="11237" b="1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2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8FD8C-BF10-5FBD-A0CA-F66FD37CB4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40" b="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C7BF5E-FBAA-CC98-6B2F-D3BB83D04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5" r="1" b="41229"/>
          <a:stretch/>
        </p:blipFill>
        <p:spPr>
          <a:xfrm>
            <a:off x="7534656" y="1"/>
            <a:ext cx="4657344" cy="3346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513492-7F18-8C2B-43DB-A9E2B254D9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0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3F44A0-5553-C922-30AD-D64D3C16EC3C}"/>
              </a:ext>
            </a:extLst>
          </p:cNvPr>
          <p:cNvSpPr txBox="1"/>
          <p:nvPr/>
        </p:nvSpPr>
        <p:spPr>
          <a:xfrm>
            <a:off x="1924493" y="4114800"/>
            <a:ext cx="5445564" cy="25545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u="sng" dirty="0">
                <a:solidFill>
                  <a:schemeClr val="bg1"/>
                </a:solidFill>
              </a:rPr>
              <a:t>Girls in STEM events</a:t>
            </a:r>
          </a:p>
          <a:p>
            <a:pPr algn="ctr"/>
            <a:r>
              <a:rPr lang="en-AU" sz="3200" dirty="0">
                <a:solidFill>
                  <a:schemeClr val="bg1"/>
                </a:solidFill>
              </a:rPr>
              <a:t>Girls in Physics Breakfast</a:t>
            </a:r>
          </a:p>
          <a:p>
            <a:pPr algn="ctr"/>
            <a:r>
              <a:rPr lang="en-AU" sz="3200" dirty="0" err="1">
                <a:solidFill>
                  <a:schemeClr val="bg1"/>
                </a:solidFill>
              </a:rPr>
              <a:t>Ecolink</a:t>
            </a:r>
            <a:r>
              <a:rPr lang="en-AU" sz="3200" dirty="0">
                <a:solidFill>
                  <a:schemeClr val="bg1"/>
                </a:solidFill>
              </a:rPr>
              <a:t> Women in STEM</a:t>
            </a:r>
          </a:p>
          <a:p>
            <a:pPr algn="ctr"/>
            <a:r>
              <a:rPr lang="en-AU" sz="3200" dirty="0">
                <a:solidFill>
                  <a:schemeClr val="bg1"/>
                </a:solidFill>
              </a:rPr>
              <a:t>Young Change Agents Academy for Enterprising Girls</a:t>
            </a:r>
          </a:p>
        </p:txBody>
      </p:sp>
    </p:spTree>
    <p:extLst>
      <p:ext uri="{BB962C8B-B14F-4D97-AF65-F5344CB8AC3E}">
        <p14:creationId xmlns:p14="http://schemas.microsoft.com/office/powerpoint/2010/main" val="1764729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D165A2-0349-3A59-8A6D-45BC7D3E49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8392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9E5684-01D4-DEFA-F1CB-ED83563F48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7136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3FEFC8-52A7-66A8-51CC-BFA5C27CD118}"/>
              </a:ext>
            </a:extLst>
          </p:cNvPr>
          <p:cNvSpPr txBox="1"/>
          <p:nvPr/>
        </p:nvSpPr>
        <p:spPr>
          <a:xfrm>
            <a:off x="3373218" y="95693"/>
            <a:ext cx="4877647" cy="25545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u="sng" dirty="0">
                <a:solidFill>
                  <a:schemeClr val="bg1"/>
                </a:solidFill>
              </a:rPr>
              <a:t>Leadership and Competitions</a:t>
            </a:r>
          </a:p>
          <a:p>
            <a:pPr algn="ctr"/>
            <a:r>
              <a:rPr lang="en-AU" sz="3200" dirty="0">
                <a:solidFill>
                  <a:schemeClr val="bg1"/>
                </a:solidFill>
              </a:rPr>
              <a:t>Zoos Vic Leadership</a:t>
            </a:r>
          </a:p>
          <a:p>
            <a:pPr algn="ctr"/>
            <a:r>
              <a:rPr lang="en-AU" sz="3200" dirty="0">
                <a:solidFill>
                  <a:schemeClr val="bg1"/>
                </a:solidFill>
              </a:rPr>
              <a:t>Science Talent Search</a:t>
            </a:r>
          </a:p>
          <a:p>
            <a:pPr algn="ctr"/>
            <a:r>
              <a:rPr lang="en-AU" sz="3200" dirty="0">
                <a:solidFill>
                  <a:schemeClr val="bg1"/>
                </a:solidFill>
              </a:rPr>
              <a:t>Big Science</a:t>
            </a:r>
          </a:p>
        </p:txBody>
      </p:sp>
    </p:spTree>
    <p:extLst>
      <p:ext uri="{BB962C8B-B14F-4D97-AF65-F5344CB8AC3E}">
        <p14:creationId xmlns:p14="http://schemas.microsoft.com/office/powerpoint/2010/main" val="319316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748AD7-EFDC-978C-B2E1-4F88814F80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9229" r="-1" b="16568"/>
          <a:stretch/>
        </p:blipFill>
        <p:spPr>
          <a:xfrm>
            <a:off x="-3049" y="10"/>
            <a:ext cx="12192001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33E8E-AA0C-7534-316F-88A4BEF34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375" y="557190"/>
            <a:ext cx="5158424" cy="278143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AU" sz="3200" dirty="0">
                <a:solidFill>
                  <a:srgbClr val="FFFFFF"/>
                </a:solidFill>
              </a:rPr>
              <a:t>Speaking to you from Wurundjeri Country</a:t>
            </a:r>
          </a:p>
        </p:txBody>
      </p:sp>
    </p:spTree>
    <p:extLst>
      <p:ext uri="{BB962C8B-B14F-4D97-AF65-F5344CB8AC3E}">
        <p14:creationId xmlns:p14="http://schemas.microsoft.com/office/powerpoint/2010/main" val="2004886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C3A075-D283-5CA6-30ED-FA00E37D8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52" r="18086" b="-3"/>
          <a:stretch/>
        </p:blipFill>
        <p:spPr>
          <a:xfrm>
            <a:off x="1" y="1"/>
            <a:ext cx="4038603" cy="5271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C1780-F775-8562-15BB-CB70CF5D04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8505"/>
          <a:stretch/>
        </p:blipFill>
        <p:spPr>
          <a:xfrm>
            <a:off x="8115292" y="1"/>
            <a:ext cx="4076700" cy="52719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60724"/>
            <a:ext cx="12191998" cy="1595775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2225"/>
            <a:ext cx="8115300" cy="159427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5262226"/>
            <a:ext cx="12196636" cy="1594274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6" y="5262224"/>
            <a:ext cx="4076697" cy="1594275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17D090-7948-433A-AED2-EA1A98E6F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291050" y="-40689"/>
            <a:ext cx="1594274" cy="12192000"/>
          </a:xfrm>
          <a:prstGeom prst="rect">
            <a:avLst/>
          </a:prstGeom>
          <a:gradFill>
            <a:gsLst>
              <a:gs pos="16000">
                <a:schemeClr val="accent1">
                  <a:alpha val="0"/>
                </a:schemeClr>
              </a:gs>
              <a:gs pos="99000">
                <a:srgbClr val="000000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18C3E8-8260-4E23-8BA1-C2C3E80BE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5331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chemeClr val="accent1">
                  <a:alpha val="2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9F475-D854-BB2E-F748-416DA5327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5588000"/>
            <a:ext cx="6867277" cy="9205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Animals Program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54E497-167E-3A01-51DB-88DF1F504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418" y="5552"/>
            <a:ext cx="4433066" cy="524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3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55FBE0-B0AF-EB8F-4FD4-A15955F93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91"/>
            <a:ext cx="10515600" cy="22171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Permaculture Garden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535A8E-0649-8AC1-DA47-7A37899C2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5" r="9153" b="-1"/>
          <a:stretch/>
        </p:blipFill>
        <p:spPr>
          <a:xfrm>
            <a:off x="184558" y="2962911"/>
            <a:ext cx="2255462" cy="3155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CE010D-CB9F-2D37-CC87-214E5900D7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67" r="7669" b="-1"/>
          <a:stretch/>
        </p:blipFill>
        <p:spPr>
          <a:xfrm>
            <a:off x="2575696" y="2962911"/>
            <a:ext cx="2255462" cy="31552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4E8142-DA27-7FE8-D747-BF601C3861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91" r="-1" b="-1"/>
          <a:stretch/>
        </p:blipFill>
        <p:spPr>
          <a:xfrm>
            <a:off x="4966833" y="2962911"/>
            <a:ext cx="2255462" cy="3155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AC9F72-6594-3D50-7E94-E2388AEEA8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73" r="9699" b="3"/>
          <a:stretch/>
        </p:blipFill>
        <p:spPr>
          <a:xfrm>
            <a:off x="7357971" y="2962911"/>
            <a:ext cx="2255462" cy="3155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690935-292D-A2CE-5C7A-D49D20A235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45" r="24755" b="-2"/>
          <a:stretch/>
        </p:blipFill>
        <p:spPr>
          <a:xfrm>
            <a:off x="9749109" y="2962911"/>
            <a:ext cx="2255462" cy="315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41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3BF711F-F9A0-4EA4-B156-A79E9F362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8CBA94-AE58-64B6-5610-0A109B54C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80" y="995535"/>
            <a:ext cx="10071536" cy="525474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Science Electives</a:t>
            </a:r>
            <a:br>
              <a:rPr lang="en-US" sz="5200" dirty="0"/>
            </a:br>
            <a:r>
              <a:rPr lang="en-US" sz="5200" dirty="0"/>
              <a:t>Zoology and Ecology </a:t>
            </a:r>
            <a:br>
              <a:rPr lang="en-US" sz="5200" dirty="0"/>
            </a:br>
            <a:r>
              <a:rPr lang="en-US" sz="5200" dirty="0"/>
              <a:t>Medicine and Disease</a:t>
            </a:r>
            <a:br>
              <a:rPr lang="en-US" sz="5200" dirty="0"/>
            </a:br>
            <a:r>
              <a:rPr lang="en-US" sz="5200" dirty="0"/>
              <a:t>Earth and Beyond </a:t>
            </a:r>
            <a:br>
              <a:rPr lang="en-US" sz="5200" dirty="0"/>
            </a:br>
            <a:r>
              <a:rPr lang="en-US" sz="5200" dirty="0"/>
              <a:t>Intelligent Designs</a:t>
            </a:r>
            <a:br>
              <a:rPr lang="en-US" sz="5200" dirty="0"/>
            </a:br>
            <a:r>
              <a:rPr lang="en-US" sz="5200" dirty="0"/>
              <a:t>Sea to Space</a:t>
            </a:r>
            <a:br>
              <a:rPr lang="en-US" sz="5200" dirty="0"/>
            </a:br>
            <a:r>
              <a:rPr lang="en-US" sz="5200" dirty="0"/>
              <a:t>Forensic Science</a:t>
            </a:r>
            <a:br>
              <a:rPr lang="en-US" sz="5200" dirty="0"/>
            </a:br>
            <a:r>
              <a:rPr lang="en-US" sz="5200" dirty="0"/>
              <a:t>All VCE Sciences</a:t>
            </a:r>
            <a:br>
              <a:rPr lang="en-US" sz="5200" dirty="0"/>
            </a:b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2527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855D2B-569C-9EFA-6A58-0B1EB0EB35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86" r="2" b="12588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DC5D5E-07CE-BFB9-62E8-52EA97C129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32" r="1" b="25339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B4EB67-0375-422F-F119-2DC310634E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24949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14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703CCA-BC12-4975-3A43-D10FEB0520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14" r="13320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22849-6905-00C4-4671-B8FF4634BC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83" r="31985" b="2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B53521-4723-421A-6313-B280493FD3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261" b="-2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78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DA366E-92F9-C8F2-4079-B8EE8B2CD8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28" b="13005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85580E-C545-0BBF-4EEA-F7D933D32C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6" r="1" b="1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F9E4B-511F-EADE-10D9-F477167B38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6976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94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75678E2-80D3-FBDF-45D6-DCE5B380F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6" r="6085" b="1"/>
          <a:stretch/>
        </p:blipFill>
        <p:spPr>
          <a:xfrm>
            <a:off x="-6507" y="1183339"/>
            <a:ext cx="4046132" cy="57075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BE3C05-9D5E-9DC3-A9D7-82E901E66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36" r="6339" b="2"/>
          <a:stretch/>
        </p:blipFill>
        <p:spPr>
          <a:xfrm>
            <a:off x="4094960" y="10"/>
            <a:ext cx="4029005" cy="57075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309F52-72D5-F3DE-66B5-9DB602A589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441" b="1"/>
          <a:stretch/>
        </p:blipFill>
        <p:spPr>
          <a:xfrm>
            <a:off x="8179347" y="1183339"/>
            <a:ext cx="4012654" cy="57075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164B10-CF2E-C8E4-94C0-19E263688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839" y="4643303"/>
            <a:ext cx="2667850" cy="206271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90259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145</Words>
  <Application>Microsoft Office PowerPoint</Application>
  <PresentationFormat>Widescreen</PresentationFormat>
  <Paragraphs>26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Office Theme</vt:lpstr>
      <vt:lpstr>Engaging girls in STEM at Templestowe College</vt:lpstr>
      <vt:lpstr>PowerPoint Presentation</vt:lpstr>
      <vt:lpstr>Animals Program</vt:lpstr>
      <vt:lpstr>Permaculture Garden</vt:lpstr>
      <vt:lpstr>Science Electives Zoology and Ecology  Medicine and Disease Earth and Beyond  Intelligent Designs Sea to Space Forensic Science All VCE Sciences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Tech and Jewelery Making</vt:lpstr>
      <vt:lpstr>PowerPoint Presentation</vt:lpstr>
      <vt:lpstr>PowerPoint Presentation</vt:lpstr>
      <vt:lpstr>PowerPoint Presentation</vt:lpstr>
      <vt:lpstr>Excursions: Zoos, Museums, Universities Exposure to different career pathways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girls in STEM at Templestowe College</dc:title>
  <dc:creator>Meg BAILEY</dc:creator>
  <cp:lastModifiedBy>Flora Smith</cp:lastModifiedBy>
  <cp:revision>2</cp:revision>
  <dcterms:created xsi:type="dcterms:W3CDTF">2023-10-09T10:33:14Z</dcterms:created>
  <dcterms:modified xsi:type="dcterms:W3CDTF">2023-10-10T00:03:51Z</dcterms:modified>
</cp:coreProperties>
</file>