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60" r:id="rId2"/>
    <p:sldId id="28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3757F-F39C-4C70-8806-7008C1323B4A}" v="80" dt="2023-10-11T02:24:39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0835-889F-4962-AA79-AFFBD720E322}" type="datetimeFigureOut">
              <a:rPr lang="en-AU" smtClean="0"/>
              <a:t>11/10/2023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67927-AF3F-43C1-9F1F-D61A23D433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139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67927-AF3F-43C1-9F1F-D61A23D4338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348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67927-AF3F-43C1-9F1F-D61A23D4338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446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67927-AF3F-43C1-9F1F-D61A23D4338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8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67927-AF3F-43C1-9F1F-D61A23D4338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1079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67927-AF3F-43C1-9F1F-D61A23D4338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927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67927-AF3F-43C1-9F1F-D61A23D4338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263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67927-AF3F-43C1-9F1F-D61A23D4338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77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67927-AF3F-43C1-9F1F-D61A23D4338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177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22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57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15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9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91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59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90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72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12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25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2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jhgEm6cZ9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ABE601-9B2E-418D-8989-C2F2B93C2185}"/>
              </a:ext>
            </a:extLst>
          </p:cNvPr>
          <p:cNvSpPr txBox="1"/>
          <p:nvPr/>
        </p:nvSpPr>
        <p:spPr>
          <a:xfrm>
            <a:off x="928042" y="1320454"/>
            <a:ext cx="31454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Aitken College </a:t>
            </a:r>
          </a:p>
          <a:p>
            <a:r>
              <a:rPr lang="en-US" sz="6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Adele Hudson</a:t>
            </a:r>
          </a:p>
          <a:p>
            <a:r>
              <a:rPr lang="en-US" sz="6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Head of Science</a:t>
            </a:r>
          </a:p>
        </p:txBody>
      </p:sp>
      <p:pic>
        <p:nvPicPr>
          <p:cNvPr id="1026" name="Picture 2" descr="Aitken College Greenvale Melbourne - School Compare">
            <a:extLst>
              <a:ext uri="{FF2B5EF4-FFF2-40B4-BE49-F238E27FC236}">
                <a16:creationId xmlns:a16="http://schemas.microsoft.com/office/drawing/2014/main" id="{7AE585AB-6596-17BE-8158-E9C35B4AB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42" y="364264"/>
            <a:ext cx="18097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DEFD5D-5E5E-B234-DBA5-A2432BB46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792" y="1251869"/>
            <a:ext cx="3310415" cy="29994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CBC09E-6DC7-FC88-631A-15A80F0B4694}"/>
              </a:ext>
            </a:extLst>
          </p:cNvPr>
          <p:cNvSpPr txBox="1"/>
          <p:nvPr/>
        </p:nvSpPr>
        <p:spPr>
          <a:xfrm>
            <a:off x="4073455" y="4416475"/>
            <a:ext cx="374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Giant pumpkin competition for STEM week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4830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3154A8-C749-4DDC-9557-2952BDCEFE9B}"/>
              </a:ext>
            </a:extLst>
          </p:cNvPr>
          <p:cNvSpPr txBox="1"/>
          <p:nvPr/>
        </p:nvSpPr>
        <p:spPr>
          <a:xfrm>
            <a:off x="1052696" y="287543"/>
            <a:ext cx="114116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6000" dirty="0">
                <a:latin typeface="The Hand Extrablack" panose="03070A02030502020204" pitchFamily="66" charset="0"/>
                <a:cs typeface="MV Boli" panose="02000500030200090000" pitchFamily="2" charset="0"/>
              </a:rPr>
              <a:t>What are the take home messages?</a:t>
            </a:r>
          </a:p>
          <a:p>
            <a:pPr lvl="1"/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D8B9C9-BC14-424C-A125-06DCFA71F5D3}"/>
              </a:ext>
            </a:extLst>
          </p:cNvPr>
          <p:cNvSpPr txBox="1"/>
          <p:nvPr/>
        </p:nvSpPr>
        <p:spPr>
          <a:xfrm>
            <a:off x="849552" y="1382984"/>
            <a:ext cx="10942480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1" algn="ctr"/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Students value connections to teachers beyond the classroom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913C6-ED02-4ED6-8346-303030EE79B0}"/>
              </a:ext>
            </a:extLst>
          </p:cNvPr>
          <p:cNvSpPr txBox="1"/>
          <p:nvPr/>
        </p:nvSpPr>
        <p:spPr>
          <a:xfrm>
            <a:off x="849552" y="2579440"/>
            <a:ext cx="3708587" cy="3371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1" algn="ctr"/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Gives students confidence to choose VCE STEM subjects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4CA02B-22A3-49E6-9FB3-826300390FB4}"/>
              </a:ext>
            </a:extLst>
          </p:cNvPr>
          <p:cNvSpPr txBox="1"/>
          <p:nvPr/>
        </p:nvSpPr>
        <p:spPr>
          <a:xfrm>
            <a:off x="4807572" y="2540935"/>
            <a:ext cx="6984460" cy="919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1" algn="ctr"/>
            <a:r>
              <a:rPr lang="en-US" sz="4800" dirty="0">
                <a:latin typeface="The Hand Extrablack" panose="03070A02030502020204" pitchFamily="66" charset="0"/>
                <a:cs typeface="Calibri Light" panose="020F0302020204030204" pitchFamily="34" charset="0"/>
              </a:rPr>
              <a:t>Students value extracurricular activities</a:t>
            </a:r>
            <a:endParaRPr lang="en-AU" sz="4800" dirty="0">
              <a:latin typeface="The Hand Extrablack" panose="03070A02030502020204" pitchFamily="66" charset="0"/>
              <a:cs typeface="MV Boli" panose="0200050003020009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2B83EA-0C1C-46AD-A427-8FDFE014FF34}"/>
              </a:ext>
            </a:extLst>
          </p:cNvPr>
          <p:cNvSpPr txBox="1"/>
          <p:nvPr/>
        </p:nvSpPr>
        <p:spPr>
          <a:xfrm>
            <a:off x="4807572" y="3690451"/>
            <a:ext cx="6984460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1" algn="ctr"/>
            <a:r>
              <a:rPr lang="en-US" sz="4800" dirty="0">
                <a:latin typeface="The Hand Extrablack" panose="03070A02030502020204" pitchFamily="66" charset="0"/>
                <a:cs typeface="Calibri Light" panose="020F0302020204030204" pitchFamily="34" charset="0"/>
              </a:rPr>
              <a:t>Provides opportunity to learn work skills </a:t>
            </a:r>
            <a:endParaRPr lang="en-AU" sz="4800" dirty="0">
              <a:latin typeface="The Hand Extrablack" panose="03070A02030502020204" pitchFamily="66" charset="0"/>
              <a:cs typeface="MV Boli" panose="0200050003020009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58212D-8928-43EA-A124-66F8D28B6CEB}"/>
              </a:ext>
            </a:extLst>
          </p:cNvPr>
          <p:cNvSpPr txBox="1"/>
          <p:nvPr/>
        </p:nvSpPr>
        <p:spPr>
          <a:xfrm>
            <a:off x="4807572" y="4869575"/>
            <a:ext cx="6984460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1" algn="ctr"/>
            <a:r>
              <a:rPr lang="en-US" sz="4800" dirty="0">
                <a:latin typeface="The Hand Extrablack" panose="03070A02030502020204" pitchFamily="66" charset="0"/>
                <a:cs typeface="Calibri Light" panose="020F0302020204030204" pitchFamily="34" charset="0"/>
              </a:rPr>
              <a:t>Shows students that STEM is fun</a:t>
            </a:r>
            <a:endParaRPr lang="en-AU" sz="4800" dirty="0">
              <a:latin typeface="The Hand Extrablack" panose="03070A020305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4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E5B6E-454B-FD3C-0278-E8F7514A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7181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Our background…</a:t>
            </a:r>
            <a:endParaRPr lang="en-AU" sz="6000" b="1" dirty="0">
              <a:latin typeface="The Hand Extrablack" panose="03070A02030502020204" pitchFamily="66" charset="0"/>
              <a:cs typeface="MV Boli" panose="0200050003020009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Talented and hardworking science teachers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Well attended annual family science event</a:t>
            </a:r>
            <a:endParaRPr lang="en-US" sz="4800" dirty="0">
              <a:latin typeface="The Hand Extrablack" panose="03070A02030502020204" pitchFamily="66" charset="0"/>
              <a:cs typeface="MV Boli" panose="02000500030200090000" pitchFamily="2" charset="0"/>
            </a:endParaRPr>
          </a:p>
          <a:p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387E8A-1062-53D3-17F9-4560E8AE1525}"/>
              </a:ext>
            </a:extLst>
          </p:cNvPr>
          <p:cNvSpPr txBox="1"/>
          <p:nvPr/>
        </p:nvSpPr>
        <p:spPr>
          <a:xfrm>
            <a:off x="7606739" y="4229807"/>
            <a:ext cx="374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EngGirls</a:t>
            </a:r>
            <a:r>
              <a:rPr lang="en-US" dirty="0"/>
              <a:t> </a:t>
            </a:r>
            <a:r>
              <a:rPr lang="en-US" dirty="0" err="1"/>
              <a:t>Ecodesign</a:t>
            </a:r>
            <a:r>
              <a:rPr lang="en-US" dirty="0"/>
              <a:t>, </a:t>
            </a:r>
            <a:r>
              <a:rPr lang="en-US" dirty="0" err="1"/>
              <a:t>Bathbomb</a:t>
            </a:r>
            <a:r>
              <a:rPr lang="en-US" dirty="0"/>
              <a:t> products for their market</a:t>
            </a:r>
            <a:endParaRPr lang="en-AU" dirty="0"/>
          </a:p>
        </p:txBody>
      </p:sp>
      <p:pic>
        <p:nvPicPr>
          <p:cNvPr id="1026" name="Picture 2" descr="Oh Flossy Kids Mini Bath Bombs">
            <a:extLst>
              <a:ext uri="{FF2B5EF4-FFF2-40B4-BE49-F238E27FC236}">
                <a16:creationId xmlns:a16="http://schemas.microsoft.com/office/drawing/2014/main" id="{D2783269-D518-AE12-1A42-4D798A5F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474" y="809897"/>
            <a:ext cx="3226526" cy="32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2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ABE601-9B2E-418D-8989-C2F2B93C2185}"/>
              </a:ext>
            </a:extLst>
          </p:cNvPr>
          <p:cNvSpPr txBox="1"/>
          <p:nvPr/>
        </p:nvSpPr>
        <p:spPr>
          <a:xfrm>
            <a:off x="765482" y="731174"/>
            <a:ext cx="6637202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Challenge</a:t>
            </a:r>
            <a:r>
              <a:rPr lang="en-AU" sz="6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s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Decreasing numbers in VCE Science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Students wanted greater involvement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High teacher workloads</a:t>
            </a:r>
            <a:endParaRPr lang="en-US" sz="4800" dirty="0">
              <a:latin typeface="The Hand Extrablack" panose="03070A02030502020204" pitchFamily="66" charset="0"/>
              <a:cs typeface="MV Boli" panose="0200050003020009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F17A9-9F65-D0C2-6482-FE3A3EF1FA0C}"/>
              </a:ext>
            </a:extLst>
          </p:cNvPr>
          <p:cNvSpPr txBox="1"/>
          <p:nvPr/>
        </p:nvSpPr>
        <p:spPr>
          <a:xfrm>
            <a:off x="7638473" y="3963256"/>
            <a:ext cx="3747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STEM Week, 95 STEM ambassadors ran activities for over 300 participants over a number of STEM Fairs</a:t>
            </a:r>
            <a:endParaRPr lang="en-AU" dirty="0"/>
          </a:p>
        </p:txBody>
      </p:sp>
      <p:pic>
        <p:nvPicPr>
          <p:cNvPr id="4098" name="Picture 2" descr="20 Amazingly Simple Science Experiments Using Household Items in 2023 - See  Mama Go">
            <a:extLst>
              <a:ext uri="{FF2B5EF4-FFF2-40B4-BE49-F238E27FC236}">
                <a16:creationId xmlns:a16="http://schemas.microsoft.com/office/drawing/2014/main" id="{DA47C5F4-D24F-7EB1-EF43-F39EA54FA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44153"/>
          <a:stretch/>
        </p:blipFill>
        <p:spPr bwMode="auto">
          <a:xfrm>
            <a:off x="7638473" y="1616363"/>
            <a:ext cx="4127946" cy="222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1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ABE601-9B2E-418D-8989-C2F2B93C2185}"/>
              </a:ext>
            </a:extLst>
          </p:cNvPr>
          <p:cNvSpPr txBox="1"/>
          <p:nvPr/>
        </p:nvSpPr>
        <p:spPr>
          <a:xfrm>
            <a:off x="919333" y="406054"/>
            <a:ext cx="66571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Trialled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Teacher run lunch time demonstrations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Teacher run primary school events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Teacher run lunch time practical sessions</a:t>
            </a:r>
            <a:endParaRPr lang="en-US" sz="4800" dirty="0">
              <a:latin typeface="The Hand Extrablack" panose="03070A02030502020204" pitchFamily="66" charset="0"/>
              <a:cs typeface="MV Boli" panose="02000500030200090000" pitchFamily="2" charset="0"/>
            </a:endParaRPr>
          </a:p>
        </p:txBody>
      </p:sp>
      <p:pic>
        <p:nvPicPr>
          <p:cNvPr id="3074" name="Picture 2" descr="100 Easy Science Experiments for Kids to do at Home (2023) - Milwaukee with  Kids">
            <a:extLst>
              <a:ext uri="{FF2B5EF4-FFF2-40B4-BE49-F238E27FC236}">
                <a16:creationId xmlns:a16="http://schemas.microsoft.com/office/drawing/2014/main" id="{30FA3DAF-E5CA-B8F8-F99E-1BCD05346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60" y="1369350"/>
            <a:ext cx="4142009" cy="26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BE824E-4428-B697-D3A0-3854CA6AA740}"/>
              </a:ext>
            </a:extLst>
          </p:cNvPr>
          <p:cNvSpPr txBox="1"/>
          <p:nvPr/>
        </p:nvSpPr>
        <p:spPr>
          <a:xfrm>
            <a:off x="7959633" y="4310221"/>
            <a:ext cx="374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Student enjoying </a:t>
            </a:r>
            <a:r>
              <a:rPr lang="en-US" dirty="0" err="1"/>
              <a:t>ooblech</a:t>
            </a:r>
            <a:r>
              <a:rPr lang="en-US" dirty="0"/>
              <a:t> slime at Family Science Night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358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ABE601-9B2E-418D-8989-C2F2B93C2185}"/>
              </a:ext>
            </a:extLst>
          </p:cNvPr>
          <p:cNvSpPr txBox="1"/>
          <p:nvPr/>
        </p:nvSpPr>
        <p:spPr>
          <a:xfrm>
            <a:off x="387715" y="913158"/>
            <a:ext cx="77199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Opportunity knocks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Joint project with Metro Trains to promote STEM careers to girls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Outcome: EngGirls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A program designed by girls in Year 9 to promote the value of STEM to children. </a:t>
            </a:r>
            <a:endParaRPr lang="en-US" sz="4800" dirty="0">
              <a:latin typeface="The Hand Extrablack" panose="03070A02030502020204" pitchFamily="66" charset="0"/>
              <a:cs typeface="MV Boli" panose="0200050003020009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B434C-C4CD-4B68-14DF-7AB848E55DB0}"/>
              </a:ext>
            </a:extLst>
          </p:cNvPr>
          <p:cNvSpPr txBox="1"/>
          <p:nvPr/>
        </p:nvSpPr>
        <p:spPr>
          <a:xfrm>
            <a:off x="7658264" y="5298973"/>
            <a:ext cx="3747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EngGirls</a:t>
            </a:r>
            <a:r>
              <a:rPr lang="en-US" dirty="0"/>
              <a:t> STEM workshop, Year 9 student design workshop for primary students</a:t>
            </a:r>
            <a:endParaRPr lang="en-AU" dirty="0"/>
          </a:p>
        </p:txBody>
      </p:sp>
      <p:pic>
        <p:nvPicPr>
          <p:cNvPr id="3" name="Picture 6" descr="Build your very own popsicle homes and save yourself from the &#10;danger! &#10;what would &#10;Destruction or &#10;do in this &#10;perfection! &#10;situation? &#10;Make your own &#10;home! &#10;Have fun with &#10;Friends &#10;Enggirls project &#10;2023 &#10;Can you help make your home &#10;earthquake proof? &#10;Hello. we are based on stem. ourgroup of gins want to help kids experienc &#10;team building , problem solving and expanding their imagination. This helps &#10;Kids ">
            <a:extLst>
              <a:ext uri="{FF2B5EF4-FFF2-40B4-BE49-F238E27FC236}">
                <a16:creationId xmlns:a16="http://schemas.microsoft.com/office/drawing/2014/main" id="{5B30FBEF-1836-5810-5EE9-D2B4D4BCE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635697"/>
            <a:ext cx="3158307" cy="445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ABE601-9B2E-418D-8989-C2F2B93C2185}"/>
              </a:ext>
            </a:extLst>
          </p:cNvPr>
          <p:cNvSpPr txBox="1"/>
          <p:nvPr/>
        </p:nvSpPr>
        <p:spPr>
          <a:xfrm>
            <a:off x="615358" y="705177"/>
            <a:ext cx="1133846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EngGirls highlights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Led by students for students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Short 5 week lunch time program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Low cost in dollars and teacher time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Collaborative 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Work towards goal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STEM workshop for primary students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9C8DFCB-4C9E-D95E-2F1A-36DD1C4B1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56" y="705177"/>
            <a:ext cx="3853704" cy="544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0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ABE601-9B2E-418D-8989-C2F2B93C2185}"/>
              </a:ext>
            </a:extLst>
          </p:cNvPr>
          <p:cNvSpPr txBox="1"/>
          <p:nvPr/>
        </p:nvSpPr>
        <p:spPr>
          <a:xfrm>
            <a:off x="553970" y="1074509"/>
            <a:ext cx="116380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6 years later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More teachers joined the team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Has grown to include other year levels and other ‘pop up clubs’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Won an award – </a:t>
            </a: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  <a:hlinkClick r:id="rId3"/>
              </a:rPr>
              <a:t>Innovating to help girls to thrive in STEM</a:t>
            </a:r>
            <a:endParaRPr lang="en-AU" sz="4800" dirty="0">
              <a:latin typeface="The Hand Extrablack" panose="03070A02030502020204" pitchFamily="66" charset="0"/>
              <a:cs typeface="MV Boli" panose="0200050003020009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Well known brand within school community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AU" sz="4800" dirty="0">
                <a:latin typeface="The Hand Extrablack" panose="03070A02030502020204" pitchFamily="66" charset="0"/>
                <a:cs typeface="MV Boli" panose="02000500030200090000" pitchFamily="2" charset="0"/>
              </a:rPr>
              <a:t>Alumni come back to share their experiences at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FBBCA-C17A-4C74-ADE7-1E731048D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581" y="382188"/>
            <a:ext cx="40386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0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ABE601-9B2E-418D-8989-C2F2B93C2185}"/>
              </a:ext>
            </a:extLst>
          </p:cNvPr>
          <p:cNvSpPr txBox="1"/>
          <p:nvPr/>
        </p:nvSpPr>
        <p:spPr>
          <a:xfrm>
            <a:off x="284018" y="511175"/>
            <a:ext cx="757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What do the Year 9 </a:t>
            </a:r>
            <a:r>
              <a:rPr lang="en-AU" sz="6000" b="1" dirty="0" err="1">
                <a:latin typeface="The Hand Extrablack" panose="03070A02030502020204" pitchFamily="66" charset="0"/>
                <a:cs typeface="MV Boli" panose="02000500030200090000" pitchFamily="2" charset="0"/>
              </a:rPr>
              <a:t>EngGirls</a:t>
            </a:r>
            <a:r>
              <a:rPr lang="en-AU" sz="6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 say?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24AA5-3739-4EFA-BB0D-9634B169C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351" y="125598"/>
            <a:ext cx="2592508" cy="35025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246717-1458-4EE3-A8F6-73D60CF9E21C}"/>
              </a:ext>
            </a:extLst>
          </p:cNvPr>
          <p:cNvSpPr txBox="1"/>
          <p:nvPr/>
        </p:nvSpPr>
        <p:spPr>
          <a:xfrm>
            <a:off x="284018" y="3937819"/>
            <a:ext cx="6201331" cy="21452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4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"100% do it. It's lots of fun, a great experience, kind of challenging and looks good on your resume."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2BDDF-71F5-4D9B-8766-55B000C9CF67}"/>
              </a:ext>
            </a:extLst>
          </p:cNvPr>
          <p:cNvSpPr txBox="1"/>
          <p:nvPr/>
        </p:nvSpPr>
        <p:spPr>
          <a:xfrm>
            <a:off x="6759444" y="3937819"/>
            <a:ext cx="4897815" cy="21452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AU" sz="4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"Do it, the hard work will pay off when you teach the younger kids and the excursion is a lot of fun.“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E783B-A82A-4441-A1E0-601E7B434F39}"/>
              </a:ext>
            </a:extLst>
          </p:cNvPr>
          <p:cNvSpPr txBox="1"/>
          <p:nvPr/>
        </p:nvSpPr>
        <p:spPr>
          <a:xfrm>
            <a:off x="391141" y="1526838"/>
            <a:ext cx="8735963" cy="21452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4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“Students in Year 9 students should join the </a:t>
            </a:r>
            <a:r>
              <a:rPr lang="en-AU" sz="4000" b="1" dirty="0" err="1">
                <a:latin typeface="The Hand Extrablack" panose="03070A02030502020204" pitchFamily="66" charset="0"/>
                <a:cs typeface="MV Boli" panose="02000500030200090000" pitchFamily="2" charset="0"/>
              </a:rPr>
              <a:t>EngGirls</a:t>
            </a:r>
            <a:r>
              <a:rPr lang="en-AU" sz="4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 program because it gives you a lot of opportunities to learn more about team work and it's fun."</a:t>
            </a:r>
          </a:p>
        </p:txBody>
      </p:sp>
    </p:spTree>
    <p:extLst>
      <p:ext uri="{BB962C8B-B14F-4D97-AF65-F5344CB8AC3E}">
        <p14:creationId xmlns:p14="http://schemas.microsoft.com/office/powerpoint/2010/main" val="351217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ABE601-9B2E-418D-8989-C2F2B93C2185}"/>
              </a:ext>
            </a:extLst>
          </p:cNvPr>
          <p:cNvSpPr txBox="1"/>
          <p:nvPr/>
        </p:nvSpPr>
        <p:spPr>
          <a:xfrm>
            <a:off x="284018" y="511175"/>
            <a:ext cx="7001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What do past </a:t>
            </a:r>
            <a:r>
              <a:rPr lang="en-AU" sz="6000" b="1" dirty="0" err="1">
                <a:latin typeface="The Hand Extrablack" panose="03070A02030502020204" pitchFamily="66" charset="0"/>
                <a:cs typeface="MV Boli" panose="02000500030200090000" pitchFamily="2" charset="0"/>
              </a:rPr>
              <a:t>EngGirls</a:t>
            </a:r>
            <a:r>
              <a:rPr lang="en-AU" sz="6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 say?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A7BA7-67CA-4314-AF44-77F485A1E6A2}"/>
              </a:ext>
            </a:extLst>
          </p:cNvPr>
          <p:cNvSpPr txBox="1"/>
          <p:nvPr/>
        </p:nvSpPr>
        <p:spPr>
          <a:xfrm>
            <a:off x="284019" y="1526838"/>
            <a:ext cx="5649854" cy="24517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AU" sz="4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“I learnt skills that I couldn’t learn in class. How to talk with people, how to encourage people to join in.“</a:t>
            </a:r>
          </a:p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29264-F0E9-4C80-9C30-B22CA70933CD}"/>
              </a:ext>
            </a:extLst>
          </p:cNvPr>
          <p:cNvSpPr txBox="1"/>
          <p:nvPr/>
        </p:nvSpPr>
        <p:spPr>
          <a:xfrm>
            <a:off x="284019" y="4170838"/>
            <a:ext cx="11623964" cy="21452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AU" sz="4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“I wouldn’t have chosen so many science subjects without EngGirls and STEM ambassadors. It gave me the confidence to choose subjects like Chemistry which other students said was really hard.”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BD9FE-B2DA-4678-829D-68389DF7404E}"/>
              </a:ext>
            </a:extLst>
          </p:cNvPr>
          <p:cNvSpPr txBox="1"/>
          <p:nvPr/>
        </p:nvSpPr>
        <p:spPr>
          <a:xfrm>
            <a:off x="6459167" y="1152267"/>
            <a:ext cx="5295089" cy="28263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AU" sz="4000" b="1" dirty="0">
                <a:latin typeface="The Hand Extrablack" panose="03070A02030502020204" pitchFamily="66" charset="0"/>
                <a:cs typeface="MV Boli" panose="02000500030200090000" pitchFamily="2" charset="0"/>
              </a:rPr>
              <a:t>“I got to know the science teachers more. We had sport, music and theatre outside of class times and I could now do science activities.” </a:t>
            </a:r>
          </a:p>
        </p:txBody>
      </p:sp>
    </p:spTree>
    <p:extLst>
      <p:ext uri="{BB962C8B-B14F-4D97-AF65-F5344CB8AC3E}">
        <p14:creationId xmlns:p14="http://schemas.microsoft.com/office/powerpoint/2010/main" val="156357126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443</Words>
  <Application>Microsoft Office PowerPoint</Application>
  <PresentationFormat>Widescreen</PresentationFormat>
  <Paragraphs>59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The Hand Extrablack</vt:lpstr>
      <vt:lpstr>Univers</vt:lpstr>
      <vt:lpstr>Wingdings</vt:lpstr>
      <vt:lpstr>GradientVTI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Adele Hudson</dc:creator>
  <cp:lastModifiedBy>Flora Smith</cp:lastModifiedBy>
  <cp:revision>12</cp:revision>
  <dcterms:created xsi:type="dcterms:W3CDTF">2020-09-05T09:57:09Z</dcterms:created>
  <dcterms:modified xsi:type="dcterms:W3CDTF">2023-10-11T02:27:49Z</dcterms:modified>
</cp:coreProperties>
</file>