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D" lastIdx="1" clrIdx="0">
    <p:extLst>
      <p:ext uri="{19B8F6BF-5375-455C-9EA6-DF929625EA0E}">
        <p15:presenceInfo xmlns:p15="http://schemas.microsoft.com/office/powerpoint/2012/main" userId="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81628-B6D7-446D-83F7-89DC45260F66}" v="13" dt="2025-11-10T04:59:20.77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3861" autoAdjust="0"/>
  </p:normalViewPr>
  <p:slideViewPr>
    <p:cSldViewPr snapToGrid="0">
      <p:cViewPr varScale="1">
        <p:scale>
          <a:sx n="104" d="100"/>
          <a:sy n="104" d="100"/>
        </p:scale>
        <p:origin x="114" y="96"/>
      </p:cViewPr>
      <p:guideLst/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B30216E6-AC45-497C-85F5-7CC74E115111}"/>
    <pc:docChg chg="undo redo custSel modSld">
      <pc:chgData name="Tessa Porter" userId="abf78dcc-8338-4c8d-a2e7-edd6dee799c5" providerId="ADAL" clId="{B30216E6-AC45-497C-85F5-7CC74E115111}" dt="2025-11-10T05:04:02.946" v="55" actId="26606"/>
      <pc:docMkLst>
        <pc:docMk/>
      </pc:docMkLst>
      <pc:sldChg chg="modTransition">
        <pc:chgData name="Tessa Porter" userId="abf78dcc-8338-4c8d-a2e7-edd6dee799c5" providerId="ADAL" clId="{B30216E6-AC45-497C-85F5-7CC74E115111}" dt="2025-11-10T04:56:52.174" v="0"/>
        <pc:sldMkLst>
          <pc:docMk/>
          <pc:sldMk cId="0" sldId="256"/>
        </pc:sldMkLst>
      </pc:sldChg>
      <pc:sldChg chg="addSp delSp modSp mod modTransition setBg modClrScheme chgLayout">
        <pc:chgData name="Tessa Porter" userId="abf78dcc-8338-4c8d-a2e7-edd6dee799c5" providerId="ADAL" clId="{B30216E6-AC45-497C-85F5-7CC74E115111}" dt="2025-11-10T04:59:30.609" v="13" actId="1076"/>
        <pc:sldMkLst>
          <pc:docMk/>
          <pc:sldMk cId="0" sldId="257"/>
        </pc:sldMkLst>
        <pc:spChg chg="add del mod ord">
          <ac:chgData name="Tessa Porter" userId="abf78dcc-8338-4c8d-a2e7-edd6dee799c5" providerId="ADAL" clId="{B30216E6-AC45-497C-85F5-7CC74E115111}" dt="2025-11-10T04:59:30.609" v="13" actId="1076"/>
          <ac:spMkLst>
            <pc:docMk/>
            <pc:sldMk cId="0" sldId="257"/>
            <ac:spMk id="2" creationId="{E063DF31-B3AF-7693-12DE-649D1DDF4D88}"/>
          </ac:spMkLst>
        </pc:spChg>
        <pc:spChg chg="add del mod">
          <ac:chgData name="Tessa Porter" userId="abf78dcc-8338-4c8d-a2e7-edd6dee799c5" providerId="ADAL" clId="{B30216E6-AC45-497C-85F5-7CC74E115111}" dt="2025-11-10T04:59:27.286" v="12" actId="478"/>
          <ac:spMkLst>
            <pc:docMk/>
            <pc:sldMk cId="0" sldId="257"/>
            <ac:spMk id="4" creationId="{F46074C3-4B34-357C-FBE8-5314C85797E0}"/>
          </ac:spMkLst>
        </pc:spChg>
        <pc:spChg chg="del mod ord">
          <ac:chgData name="Tessa Porter" userId="abf78dcc-8338-4c8d-a2e7-edd6dee799c5" providerId="ADAL" clId="{B30216E6-AC45-497C-85F5-7CC74E115111}" dt="2025-11-10T04:59:24.138" v="11" actId="478"/>
          <ac:spMkLst>
            <pc:docMk/>
            <pc:sldMk cId="0" sldId="257"/>
            <ac:spMk id="124" creationId="{00000000-0000-0000-0000-000000000000}"/>
          </ac:spMkLst>
        </pc:spChg>
      </pc:sldChg>
      <pc:sldChg chg="modSp mod modTransition modClrScheme chgLayout">
        <pc:chgData name="Tessa Porter" userId="abf78dcc-8338-4c8d-a2e7-edd6dee799c5" providerId="ADAL" clId="{B30216E6-AC45-497C-85F5-7CC74E115111}" dt="2025-11-10T04:59:50.899" v="14" actId="700"/>
        <pc:sldMkLst>
          <pc:docMk/>
          <pc:sldMk cId="0" sldId="258"/>
        </pc:sldMkLst>
        <pc:spChg chg="mod ord">
          <ac:chgData name="Tessa Porter" userId="abf78dcc-8338-4c8d-a2e7-edd6dee799c5" providerId="ADAL" clId="{B30216E6-AC45-497C-85F5-7CC74E115111}" dt="2025-11-10T04:59:50.899" v="14" actId="700"/>
          <ac:spMkLst>
            <pc:docMk/>
            <pc:sldMk cId="0" sldId="258"/>
            <ac:spMk id="126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0T04:59:50.899" v="14" actId="700"/>
          <ac:spMkLst>
            <pc:docMk/>
            <pc:sldMk cId="0" sldId="258"/>
            <ac:spMk id="129" creationId="{00000000-0000-0000-0000-000000000000}"/>
          </ac:spMkLst>
        </pc:spChg>
      </pc:sldChg>
      <pc:sldChg chg="addSp delSp modSp mod modTransition modClrScheme chgLayout">
        <pc:chgData name="Tessa Porter" userId="abf78dcc-8338-4c8d-a2e7-edd6dee799c5" providerId="ADAL" clId="{B30216E6-AC45-497C-85F5-7CC74E115111}" dt="2025-11-10T05:00:14.898" v="17" actId="1076"/>
        <pc:sldMkLst>
          <pc:docMk/>
          <pc:sldMk cId="0" sldId="259"/>
        </pc:sldMkLst>
        <pc:spChg chg="add del mod ord">
          <ac:chgData name="Tessa Porter" userId="abf78dcc-8338-4c8d-a2e7-edd6dee799c5" providerId="ADAL" clId="{B30216E6-AC45-497C-85F5-7CC74E115111}" dt="2025-11-10T05:00:11.331" v="16" actId="478"/>
          <ac:spMkLst>
            <pc:docMk/>
            <pc:sldMk cId="0" sldId="259"/>
            <ac:spMk id="2" creationId="{BC691242-2890-C6C0-59D6-876E0287775B}"/>
          </ac:spMkLst>
        </pc:spChg>
        <pc:spChg chg="mod ord">
          <ac:chgData name="Tessa Porter" userId="abf78dcc-8338-4c8d-a2e7-edd6dee799c5" providerId="ADAL" clId="{B30216E6-AC45-497C-85F5-7CC74E115111}" dt="2025-11-10T05:00:14.898" v="17" actId="1076"/>
          <ac:spMkLst>
            <pc:docMk/>
            <pc:sldMk cId="0" sldId="259"/>
            <ac:spMk id="134" creationId="{00000000-0000-0000-0000-000000000000}"/>
          </ac:spMkLst>
        </pc:spChg>
      </pc:sldChg>
      <pc:sldChg chg="addSp delSp modSp mod modTransition modClrScheme chgLayout">
        <pc:chgData name="Tessa Porter" userId="abf78dcc-8338-4c8d-a2e7-edd6dee799c5" providerId="ADAL" clId="{B30216E6-AC45-497C-85F5-7CC74E115111}" dt="2025-11-10T05:00:34.314" v="19" actId="478"/>
        <pc:sldMkLst>
          <pc:docMk/>
          <pc:sldMk cId="0" sldId="260"/>
        </pc:sldMkLst>
        <pc:spChg chg="add del mod ord">
          <ac:chgData name="Tessa Porter" userId="abf78dcc-8338-4c8d-a2e7-edd6dee799c5" providerId="ADAL" clId="{B30216E6-AC45-497C-85F5-7CC74E115111}" dt="2025-11-10T05:00:34.314" v="19" actId="478"/>
          <ac:spMkLst>
            <pc:docMk/>
            <pc:sldMk cId="0" sldId="260"/>
            <ac:spMk id="4" creationId="{22A59078-0E5C-0274-997D-E6E88E313B6A}"/>
          </ac:spMkLst>
        </pc:spChg>
        <pc:spChg chg="mod ord">
          <ac:chgData name="Tessa Porter" userId="abf78dcc-8338-4c8d-a2e7-edd6dee799c5" providerId="ADAL" clId="{B30216E6-AC45-497C-85F5-7CC74E115111}" dt="2025-11-10T05:00:28.569" v="18" actId="700"/>
          <ac:spMkLst>
            <pc:docMk/>
            <pc:sldMk cId="0" sldId="260"/>
            <ac:spMk id="136" creationId="{00000000-0000-0000-0000-000000000000}"/>
          </ac:spMkLst>
        </pc:spChg>
      </pc:sldChg>
      <pc:sldChg chg="addSp delSp modSp mod modTransition modClrScheme chgLayout">
        <pc:chgData name="Tessa Porter" userId="abf78dcc-8338-4c8d-a2e7-edd6dee799c5" providerId="ADAL" clId="{B30216E6-AC45-497C-85F5-7CC74E115111}" dt="2025-11-10T05:01:25.640" v="26" actId="1076"/>
        <pc:sldMkLst>
          <pc:docMk/>
          <pc:sldMk cId="0" sldId="261"/>
        </pc:sldMkLst>
        <pc:spChg chg="add del mod ord">
          <ac:chgData name="Tessa Porter" userId="abf78dcc-8338-4c8d-a2e7-edd6dee799c5" providerId="ADAL" clId="{B30216E6-AC45-497C-85F5-7CC74E115111}" dt="2025-11-10T05:01:11.015" v="23" actId="700"/>
          <ac:spMkLst>
            <pc:docMk/>
            <pc:sldMk cId="0" sldId="261"/>
            <ac:spMk id="2" creationId="{4B9C209B-C724-AA33-C2F8-FFDCF9A5D2F0}"/>
          </ac:spMkLst>
        </pc:spChg>
        <pc:spChg chg="add del mod ord">
          <ac:chgData name="Tessa Porter" userId="abf78dcc-8338-4c8d-a2e7-edd6dee799c5" providerId="ADAL" clId="{B30216E6-AC45-497C-85F5-7CC74E115111}" dt="2025-11-10T05:01:21.416" v="25" actId="478"/>
          <ac:spMkLst>
            <pc:docMk/>
            <pc:sldMk cId="0" sldId="261"/>
            <ac:spMk id="5" creationId="{8783D812-FD3D-BB1B-42EF-EB506B38EA11}"/>
          </ac:spMkLst>
        </pc:spChg>
        <pc:spChg chg="mod ord">
          <ac:chgData name="Tessa Porter" userId="abf78dcc-8338-4c8d-a2e7-edd6dee799c5" providerId="ADAL" clId="{B30216E6-AC45-497C-85F5-7CC74E115111}" dt="2025-11-10T05:01:25.640" v="26" actId="1076"/>
          <ac:spMkLst>
            <pc:docMk/>
            <pc:sldMk cId="0" sldId="261"/>
            <ac:spMk id="139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0T05:01:16.825" v="24" actId="700"/>
          <ac:spMkLst>
            <pc:docMk/>
            <pc:sldMk cId="0" sldId="261"/>
            <ac:spMk id="140" creationId="{00000000-0000-0000-0000-000000000000}"/>
          </ac:spMkLst>
        </pc:spChg>
      </pc:sldChg>
      <pc:sldChg chg="addSp delSp modSp mod modTransition modClrScheme chgLayout">
        <pc:chgData name="Tessa Porter" userId="abf78dcc-8338-4c8d-a2e7-edd6dee799c5" providerId="ADAL" clId="{B30216E6-AC45-497C-85F5-7CC74E115111}" dt="2025-11-10T05:01:50.343" v="29" actId="1076"/>
        <pc:sldMkLst>
          <pc:docMk/>
          <pc:sldMk cId="0" sldId="262"/>
        </pc:sldMkLst>
        <pc:spChg chg="add del mod ord">
          <ac:chgData name="Tessa Porter" userId="abf78dcc-8338-4c8d-a2e7-edd6dee799c5" providerId="ADAL" clId="{B30216E6-AC45-497C-85F5-7CC74E115111}" dt="2025-11-10T05:01:47.526" v="28" actId="478"/>
          <ac:spMkLst>
            <pc:docMk/>
            <pc:sldMk cId="0" sldId="262"/>
            <ac:spMk id="2" creationId="{79CE09E1-5A20-077A-FCD3-6648766F4BCD}"/>
          </ac:spMkLst>
        </pc:spChg>
        <pc:spChg chg="mod ord">
          <ac:chgData name="Tessa Porter" userId="abf78dcc-8338-4c8d-a2e7-edd6dee799c5" providerId="ADAL" clId="{B30216E6-AC45-497C-85F5-7CC74E115111}" dt="2025-11-10T05:01:50.343" v="29" actId="1076"/>
          <ac:spMkLst>
            <pc:docMk/>
            <pc:sldMk cId="0" sldId="262"/>
            <ac:spMk id="149" creationId="{00000000-0000-0000-0000-000000000000}"/>
          </ac:spMkLst>
        </pc:spChg>
      </pc:sldChg>
      <pc:sldChg chg="modSp mod modTransition setBg modClrScheme chgLayout">
        <pc:chgData name="Tessa Porter" userId="abf78dcc-8338-4c8d-a2e7-edd6dee799c5" providerId="ADAL" clId="{B30216E6-AC45-497C-85F5-7CC74E115111}" dt="2025-11-10T05:01:56.080" v="30" actId="26606"/>
        <pc:sldMkLst>
          <pc:docMk/>
          <pc:sldMk cId="0" sldId="263"/>
        </pc:sldMkLst>
        <pc:spChg chg="add mod">
          <ac:chgData name="Tessa Porter" userId="abf78dcc-8338-4c8d-a2e7-edd6dee799c5" providerId="ADAL" clId="{B30216E6-AC45-497C-85F5-7CC74E115111}" dt="2025-11-10T05:01:56.080" v="30" actId="26606"/>
          <ac:spMkLst>
            <pc:docMk/>
            <pc:sldMk cId="0" sldId="263"/>
            <ac:spMk id="151" creationId="{00000000-0000-0000-0000-000000000000}"/>
          </ac:spMkLst>
        </pc:spChg>
        <pc:spChg chg="mod">
          <ac:chgData name="Tessa Porter" userId="abf78dcc-8338-4c8d-a2e7-edd6dee799c5" providerId="ADAL" clId="{B30216E6-AC45-497C-85F5-7CC74E115111}" dt="2025-11-10T05:01:56.080" v="30" actId="26606"/>
          <ac:spMkLst>
            <pc:docMk/>
            <pc:sldMk cId="0" sldId="263"/>
            <ac:spMk id="152" creationId="{00000000-0000-0000-0000-000000000000}"/>
          </ac:spMkLst>
        </pc:spChg>
        <pc:picChg chg="mod">
          <ac:chgData name="Tessa Porter" userId="abf78dcc-8338-4c8d-a2e7-edd6dee799c5" providerId="ADAL" clId="{B30216E6-AC45-497C-85F5-7CC74E115111}" dt="2025-11-10T05:01:56.080" v="30" actId="26606"/>
          <ac:picMkLst>
            <pc:docMk/>
            <pc:sldMk cId="0" sldId="263"/>
            <ac:picMk id="3" creationId="{8C2A608F-5D1F-4EE0-792A-555AF91A35FD}"/>
          </ac:picMkLst>
        </pc:picChg>
      </pc:sldChg>
      <pc:sldChg chg="addSp delSp modSp mod modTransition modClrScheme chgLayout">
        <pc:chgData name="Tessa Porter" userId="abf78dcc-8338-4c8d-a2e7-edd6dee799c5" providerId="ADAL" clId="{B30216E6-AC45-497C-85F5-7CC74E115111}" dt="2025-11-10T05:02:28.313" v="37" actId="1076"/>
        <pc:sldMkLst>
          <pc:docMk/>
          <pc:sldMk cId="0" sldId="264"/>
        </pc:sldMkLst>
        <pc:spChg chg="add del mod ord">
          <ac:chgData name="Tessa Porter" userId="abf78dcc-8338-4c8d-a2e7-edd6dee799c5" providerId="ADAL" clId="{B30216E6-AC45-497C-85F5-7CC74E115111}" dt="2025-11-10T05:02:09.408" v="32" actId="700"/>
          <ac:spMkLst>
            <pc:docMk/>
            <pc:sldMk cId="0" sldId="264"/>
            <ac:spMk id="4" creationId="{CAC848D5-A4B9-429F-4D4A-D9CB0CEFF838}"/>
          </ac:spMkLst>
        </pc:spChg>
        <pc:spChg chg="mod ord">
          <ac:chgData name="Tessa Porter" userId="abf78dcc-8338-4c8d-a2e7-edd6dee799c5" providerId="ADAL" clId="{B30216E6-AC45-497C-85F5-7CC74E115111}" dt="2025-11-10T05:02:14.774" v="33" actId="700"/>
          <ac:spMkLst>
            <pc:docMk/>
            <pc:sldMk cId="0" sldId="264"/>
            <ac:spMk id="155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0T05:02:28.313" v="37" actId="1076"/>
          <ac:spMkLst>
            <pc:docMk/>
            <pc:sldMk cId="0" sldId="264"/>
            <ac:spMk id="156" creationId="{00000000-0000-0000-0000-000000000000}"/>
          </ac:spMkLst>
        </pc:spChg>
      </pc:sldChg>
      <pc:sldChg chg="modSp mod modTransition setBg modClrScheme chgLayout">
        <pc:chgData name="Tessa Porter" userId="abf78dcc-8338-4c8d-a2e7-edd6dee799c5" providerId="ADAL" clId="{B30216E6-AC45-497C-85F5-7CC74E115111}" dt="2025-11-10T05:02:41.647" v="40" actId="26606"/>
        <pc:sldMkLst>
          <pc:docMk/>
          <pc:sldMk cId="0" sldId="265"/>
        </pc:sldMkLst>
        <pc:spChg chg="add mod">
          <ac:chgData name="Tessa Porter" userId="abf78dcc-8338-4c8d-a2e7-edd6dee799c5" providerId="ADAL" clId="{B30216E6-AC45-497C-85F5-7CC74E115111}" dt="2025-11-10T05:02:41.647" v="40" actId="26606"/>
          <ac:spMkLst>
            <pc:docMk/>
            <pc:sldMk cId="0" sldId="265"/>
            <ac:spMk id="163" creationId="{00000000-0000-0000-0000-000000000000}"/>
          </ac:spMkLst>
        </pc:spChg>
        <pc:spChg chg="mod">
          <ac:chgData name="Tessa Porter" userId="abf78dcc-8338-4c8d-a2e7-edd6dee799c5" providerId="ADAL" clId="{B30216E6-AC45-497C-85F5-7CC74E115111}" dt="2025-11-10T05:02:41.647" v="40" actId="26606"/>
          <ac:spMkLst>
            <pc:docMk/>
            <pc:sldMk cId="0" sldId="265"/>
            <ac:spMk id="164" creationId="{00000000-0000-0000-0000-000000000000}"/>
          </ac:spMkLst>
        </pc:spChg>
        <pc:graphicFrameChg chg="add mod">
          <ac:chgData name="Tessa Porter" userId="abf78dcc-8338-4c8d-a2e7-edd6dee799c5" providerId="ADAL" clId="{B30216E6-AC45-497C-85F5-7CC74E115111}" dt="2025-11-10T05:02:41.647" v="40" actId="26606"/>
          <ac:graphicFrameMkLst>
            <pc:docMk/>
            <pc:sldMk cId="0" sldId="265"/>
            <ac:graphicFrameMk id="165" creationId="{00000000-0000-0000-0000-000000000000}"/>
          </ac:graphicFrameMkLst>
        </pc:graphicFrameChg>
      </pc:sldChg>
      <pc:sldChg chg="modSp mod modTransition setBg modClrScheme chgLayout">
        <pc:chgData name="Tessa Porter" userId="abf78dcc-8338-4c8d-a2e7-edd6dee799c5" providerId="ADAL" clId="{B30216E6-AC45-497C-85F5-7CC74E115111}" dt="2025-11-10T05:02:56.711" v="43" actId="26606"/>
        <pc:sldMkLst>
          <pc:docMk/>
          <pc:sldMk cId="0" sldId="266"/>
        </pc:sldMkLst>
        <pc:spChg chg="add mod">
          <ac:chgData name="Tessa Porter" userId="abf78dcc-8338-4c8d-a2e7-edd6dee799c5" providerId="ADAL" clId="{B30216E6-AC45-497C-85F5-7CC74E115111}" dt="2025-11-10T05:02:56.711" v="43" actId="26606"/>
          <ac:spMkLst>
            <pc:docMk/>
            <pc:sldMk cId="0" sldId="266"/>
            <ac:spMk id="167" creationId="{00000000-0000-0000-0000-000000000000}"/>
          </ac:spMkLst>
        </pc:spChg>
        <pc:grpChg chg="add mod">
          <ac:chgData name="Tessa Porter" userId="abf78dcc-8338-4c8d-a2e7-edd6dee799c5" providerId="ADAL" clId="{B30216E6-AC45-497C-85F5-7CC74E115111}" dt="2025-11-10T05:02:56.711" v="43" actId="26606"/>
          <ac:grpSpMkLst>
            <pc:docMk/>
            <pc:sldMk cId="0" sldId="266"/>
            <ac:grpSpMk id="184" creationId="{00000000-0000-0000-0000-000000000000}"/>
          </ac:grpSpMkLst>
        </pc:grpChg>
      </pc:sldChg>
      <pc:sldChg chg="modSp mod modTransition modClrScheme chgLayout">
        <pc:chgData name="Tessa Porter" userId="abf78dcc-8338-4c8d-a2e7-edd6dee799c5" providerId="ADAL" clId="{B30216E6-AC45-497C-85F5-7CC74E115111}" dt="2025-11-10T05:03:19.206" v="47" actId="14100"/>
        <pc:sldMkLst>
          <pc:docMk/>
          <pc:sldMk cId="0" sldId="267"/>
        </pc:sldMkLst>
        <pc:spChg chg="mod ord">
          <ac:chgData name="Tessa Porter" userId="abf78dcc-8338-4c8d-a2e7-edd6dee799c5" providerId="ADAL" clId="{B30216E6-AC45-497C-85F5-7CC74E115111}" dt="2025-11-10T05:03:14.790" v="46" actId="700"/>
          <ac:spMkLst>
            <pc:docMk/>
            <pc:sldMk cId="0" sldId="267"/>
            <ac:spMk id="186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0T05:03:19.206" v="47" actId="14100"/>
          <ac:spMkLst>
            <pc:docMk/>
            <pc:sldMk cId="0" sldId="267"/>
            <ac:spMk id="189" creationId="{00000000-0000-0000-0000-000000000000}"/>
          </ac:spMkLst>
        </pc:spChg>
      </pc:sldChg>
      <pc:sldChg chg="addSp delSp modSp mod modTransition modClrScheme chgLayout">
        <pc:chgData name="Tessa Porter" userId="abf78dcc-8338-4c8d-a2e7-edd6dee799c5" providerId="ADAL" clId="{B30216E6-AC45-497C-85F5-7CC74E115111}" dt="2025-11-10T05:03:46.192" v="52" actId="1076"/>
        <pc:sldMkLst>
          <pc:docMk/>
          <pc:sldMk cId="0" sldId="270"/>
        </pc:sldMkLst>
        <pc:spChg chg="add del mod ord">
          <ac:chgData name="Tessa Porter" userId="abf78dcc-8338-4c8d-a2e7-edd6dee799c5" providerId="ADAL" clId="{B30216E6-AC45-497C-85F5-7CC74E115111}" dt="2025-11-10T05:03:37.827" v="49" actId="478"/>
          <ac:spMkLst>
            <pc:docMk/>
            <pc:sldMk cId="0" sldId="270"/>
            <ac:spMk id="2" creationId="{F18B0D41-F215-17EF-93DF-524291FE1F05}"/>
          </ac:spMkLst>
        </pc:spChg>
        <pc:spChg chg="mod ord">
          <ac:chgData name="Tessa Porter" userId="abf78dcc-8338-4c8d-a2e7-edd6dee799c5" providerId="ADAL" clId="{B30216E6-AC45-497C-85F5-7CC74E115111}" dt="2025-11-10T05:03:43.324" v="51" actId="1076"/>
          <ac:spMkLst>
            <pc:docMk/>
            <pc:sldMk cId="0" sldId="270"/>
            <ac:spMk id="257" creationId="{00000000-0000-0000-0000-000000000000}"/>
          </ac:spMkLst>
        </pc:spChg>
        <pc:spChg chg="mod">
          <ac:chgData name="Tessa Porter" userId="abf78dcc-8338-4c8d-a2e7-edd6dee799c5" providerId="ADAL" clId="{B30216E6-AC45-497C-85F5-7CC74E115111}" dt="2025-11-10T05:03:46.192" v="52" actId="1076"/>
          <ac:spMkLst>
            <pc:docMk/>
            <pc:sldMk cId="0" sldId="270"/>
            <ac:spMk id="258" creationId="{00000000-0000-0000-0000-000000000000}"/>
          </ac:spMkLst>
        </pc:spChg>
      </pc:sldChg>
      <pc:sldChg chg="modSp mod modTransition setBg modClrScheme chgLayout">
        <pc:chgData name="Tessa Porter" userId="abf78dcc-8338-4c8d-a2e7-edd6dee799c5" providerId="ADAL" clId="{B30216E6-AC45-497C-85F5-7CC74E115111}" dt="2025-11-10T05:04:02.946" v="55" actId="26606"/>
        <pc:sldMkLst>
          <pc:docMk/>
          <pc:sldMk cId="0" sldId="271"/>
        </pc:sldMkLst>
        <pc:spChg chg="add mod">
          <ac:chgData name="Tessa Porter" userId="abf78dcc-8338-4c8d-a2e7-edd6dee799c5" providerId="ADAL" clId="{B30216E6-AC45-497C-85F5-7CC74E115111}" dt="2025-11-10T05:04:02.946" v="55" actId="26606"/>
          <ac:spMkLst>
            <pc:docMk/>
            <pc:sldMk cId="0" sldId="271"/>
            <ac:spMk id="260" creationId="{00000000-0000-0000-0000-000000000000}"/>
          </ac:spMkLst>
        </pc:spChg>
        <pc:graphicFrameChg chg="add mod">
          <ac:chgData name="Tessa Porter" userId="abf78dcc-8338-4c8d-a2e7-edd6dee799c5" providerId="ADAL" clId="{B30216E6-AC45-497C-85F5-7CC74E115111}" dt="2025-11-10T05:04:02.946" v="55" actId="26606"/>
          <ac:graphicFrameMkLst>
            <pc:docMk/>
            <pc:sldMk cId="0" sldId="271"/>
            <ac:graphicFrameMk id="261" creationId="{00000000-0000-0000-0000-000000000000}"/>
          </ac:graphicFrameMkLst>
        </pc:graphicFrameChg>
      </pc:sldChg>
      <pc:sldChg chg="modSp modTransition">
        <pc:chgData name="Tessa Porter" userId="abf78dcc-8338-4c8d-a2e7-edd6dee799c5" providerId="ADAL" clId="{B30216E6-AC45-497C-85F5-7CC74E115111}" dt="2025-11-10T04:57:31.273" v="2"/>
        <pc:sldMkLst>
          <pc:docMk/>
          <pc:sldMk cId="1846180308" sldId="272"/>
        </pc:sldMkLst>
        <pc:picChg chg="mod">
          <ac:chgData name="Tessa Porter" userId="abf78dcc-8338-4c8d-a2e7-edd6dee799c5" providerId="ADAL" clId="{B30216E6-AC45-497C-85F5-7CC74E115111}" dt="2025-11-10T04:56:52.174" v="0"/>
          <ac:picMkLst>
            <pc:docMk/>
            <pc:sldMk cId="1846180308" sldId="272"/>
            <ac:picMk id="26" creationId="{7C15C023-AFAE-44E0-B9C0-80839439A4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4946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76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38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Tap image: https://commons.wikimedia.org/wiki/File:Brass_water_tap_in_park.jpg</a:t>
            </a:r>
          </a:p>
          <a:p>
            <a:r>
              <a:rPr dirty="0"/>
              <a:t>Cup image: https://commons.wikimedia.org/wiki/File:Used_coffee_mug_%284356081928%29.jpg</a:t>
            </a:r>
          </a:p>
        </p:txBody>
      </p:sp>
    </p:spTree>
    <p:extLst>
      <p:ext uri="{BB962C8B-B14F-4D97-AF65-F5344CB8AC3E}">
        <p14:creationId xmlns:p14="http://schemas.microsoft.com/office/powerpoint/2010/main" val="114522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27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7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53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672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553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4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782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6562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461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2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372123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6487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4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9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13C5-276E-A19C-B18B-891A57E8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F1E7-61C6-5F29-D34D-7B08F0E8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95BB0-4817-B7E0-1DC8-6451EFA6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9B90-C00C-464F-B25C-87DB83F5C0D4}" type="datetimeFigureOut">
              <a:rPr lang="en-AU" smtClean="0"/>
              <a:t>10/11/2025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2C27-74EE-D9AE-8FF5-44C98BEB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E7C7-23E3-053D-404B-C41C4E37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6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175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32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68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2626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264475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5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lickr.com/photos/sweeoon/" TargetMode="External"/><Relationship Id="rId5" Type="http://schemas.openxmlformats.org/officeDocument/2006/relationships/hyperlink" Target="https://www.flickr.com/photos/sweeoon/33202932460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lickr.com/photos/sweeoon/" TargetMode="External"/><Relationship Id="rId5" Type="http://schemas.openxmlformats.org/officeDocument/2006/relationships/hyperlink" Target="https://www.flickr.com/photos/sweeoon/33202932460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bipTWWHya8A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fif"/><Relationship Id="rId5" Type="http://schemas.openxmlformats.org/officeDocument/2006/relationships/hyperlink" Target="https://youtu.be/_4MxBbjvrjo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3220713" y="1713281"/>
            <a:ext cx="8687876" cy="1985964"/>
          </a:xfrm>
          <a:prstGeom prst="rect">
            <a:avLst/>
          </a:prstGeom>
        </p:spPr>
        <p:txBody>
          <a:bodyPr anchor="ctr"/>
          <a:lstStyle>
            <a:lvl1pPr>
              <a:defRPr sz="65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Engineers are problem solvers</a:t>
            </a:r>
          </a:p>
        </p:txBody>
      </p:sp>
      <p:grpSp>
        <p:nvGrpSpPr>
          <p:cNvPr id="108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745" y="3560867"/>
            <a:ext cx="1779712" cy="1776413"/>
            <a:chOff x="0" y="0"/>
            <a:chExt cx="1779711" cy="1776412"/>
          </a:xfrm>
        </p:grpSpPr>
        <p:sp>
          <p:nvSpPr>
            <p:cNvPr id="104" name="Shape"/>
            <p:cNvSpPr/>
            <p:nvPr/>
          </p:nvSpPr>
          <p:spPr>
            <a:xfrm>
              <a:off x="632890" y="-1"/>
              <a:ext cx="1146822" cy="9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0" extrusionOk="0">
                  <a:moveTo>
                    <a:pt x="5218" y="8"/>
                  </a:moveTo>
                  <a:cubicBezTo>
                    <a:pt x="5146" y="30"/>
                    <a:pt x="5085" y="101"/>
                    <a:pt x="5062" y="196"/>
                  </a:cubicBezTo>
                  <a:lnTo>
                    <a:pt x="9" y="21236"/>
                  </a:lnTo>
                  <a:cubicBezTo>
                    <a:pt x="-33" y="21411"/>
                    <a:pt x="84" y="21586"/>
                    <a:pt x="240" y="21568"/>
                  </a:cubicBezTo>
                  <a:lnTo>
                    <a:pt x="21299" y="19164"/>
                  </a:lnTo>
                  <a:cubicBezTo>
                    <a:pt x="21486" y="19144"/>
                    <a:pt x="21567" y="18880"/>
                    <a:pt x="21434" y="18725"/>
                  </a:cubicBezTo>
                  <a:lnTo>
                    <a:pt x="5434" y="77"/>
                  </a:lnTo>
                  <a:cubicBezTo>
                    <a:pt x="5373" y="7"/>
                    <a:pt x="5290" y="-14"/>
                    <a:pt x="5218" y="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5" name="Shape"/>
            <p:cNvSpPr/>
            <p:nvPr/>
          </p:nvSpPr>
          <p:spPr>
            <a:xfrm>
              <a:off x="0" y="13285"/>
              <a:ext cx="860066" cy="97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71" extrusionOk="0">
                  <a:moveTo>
                    <a:pt x="21303" y="1"/>
                  </a:moveTo>
                  <a:cubicBezTo>
                    <a:pt x="21267" y="4"/>
                    <a:pt x="21233" y="12"/>
                    <a:pt x="21203" y="39"/>
                  </a:cubicBezTo>
                  <a:lnTo>
                    <a:pt x="86" y="18760"/>
                  </a:lnTo>
                  <a:cubicBezTo>
                    <a:pt x="-82" y="18908"/>
                    <a:pt x="10" y="19167"/>
                    <a:pt x="244" y="19205"/>
                  </a:cubicBezTo>
                  <a:lnTo>
                    <a:pt x="14460" y="21567"/>
                  </a:lnTo>
                  <a:cubicBezTo>
                    <a:pt x="14612" y="21592"/>
                    <a:pt x="14757" y="21513"/>
                    <a:pt x="14798" y="21382"/>
                  </a:cubicBezTo>
                  <a:lnTo>
                    <a:pt x="21483" y="185"/>
                  </a:lnTo>
                  <a:cubicBezTo>
                    <a:pt x="21518" y="73"/>
                    <a:pt x="21411" y="-8"/>
                    <a:pt x="21303" y="1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6" name="Shape"/>
            <p:cNvSpPr/>
            <p:nvPr/>
          </p:nvSpPr>
          <p:spPr>
            <a:xfrm>
              <a:off x="637922" y="905102"/>
              <a:ext cx="1136758" cy="8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extrusionOk="0">
                  <a:moveTo>
                    <a:pt x="21237" y="2"/>
                  </a:moveTo>
                  <a:lnTo>
                    <a:pt x="199" y="2697"/>
                  </a:lnTo>
                  <a:cubicBezTo>
                    <a:pt x="53" y="2716"/>
                    <a:pt x="-35" y="2908"/>
                    <a:pt x="14" y="3087"/>
                  </a:cubicBezTo>
                  <a:lnTo>
                    <a:pt x="5032" y="21311"/>
                  </a:lnTo>
                  <a:cubicBezTo>
                    <a:pt x="5088" y="21513"/>
                    <a:pt x="5285" y="21576"/>
                    <a:pt x="5401" y="21424"/>
                  </a:cubicBezTo>
                  <a:lnTo>
                    <a:pt x="21417" y="505"/>
                  </a:lnTo>
                  <a:cubicBezTo>
                    <a:pt x="21565" y="312"/>
                    <a:pt x="21447" y="-24"/>
                    <a:pt x="21237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8592" y="920122"/>
              <a:ext cx="841575" cy="8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206" y="3"/>
                  </a:moveTo>
                  <a:cubicBezTo>
                    <a:pt x="38" y="-28"/>
                    <a:pt x="-69" y="176"/>
                    <a:pt x="52" y="297"/>
                  </a:cubicBezTo>
                  <a:lnTo>
                    <a:pt x="21182" y="21440"/>
                  </a:lnTo>
                  <a:cubicBezTo>
                    <a:pt x="21314" y="21572"/>
                    <a:pt x="21531" y="21432"/>
                    <a:pt x="21468" y="21257"/>
                  </a:cubicBezTo>
                  <a:lnTo>
                    <a:pt x="14867" y="2896"/>
                  </a:lnTo>
                  <a:cubicBezTo>
                    <a:pt x="14831" y="2794"/>
                    <a:pt x="14745" y="2724"/>
                    <a:pt x="14640" y="2705"/>
                  </a:cubicBezTo>
                  <a:lnTo>
                    <a:pt x="206" y="3"/>
                  </a:ln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4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72" y="1432204"/>
            <a:ext cx="2007333" cy="1973305"/>
            <a:chOff x="30" y="17"/>
            <a:chExt cx="2007331" cy="1973303"/>
          </a:xfrm>
        </p:grpSpPr>
        <p:sp>
          <p:nvSpPr>
            <p:cNvPr id="109" name="Shape"/>
            <p:cNvSpPr/>
            <p:nvPr/>
          </p:nvSpPr>
          <p:spPr>
            <a:xfrm>
              <a:off x="30" y="17"/>
              <a:ext cx="1070899" cy="14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1" extrusionOk="0">
                  <a:moveTo>
                    <a:pt x="21523" y="12"/>
                  </a:moveTo>
                  <a:cubicBezTo>
                    <a:pt x="21489" y="-3"/>
                    <a:pt x="21439" y="-6"/>
                    <a:pt x="21404" y="18"/>
                  </a:cubicBezTo>
                  <a:lnTo>
                    <a:pt x="47" y="14514"/>
                  </a:lnTo>
                  <a:cubicBezTo>
                    <a:pt x="-26" y="14564"/>
                    <a:pt x="-12" y="14656"/>
                    <a:pt x="71" y="14695"/>
                  </a:cubicBezTo>
                  <a:lnTo>
                    <a:pt x="14746" y="21554"/>
                  </a:lnTo>
                  <a:cubicBezTo>
                    <a:pt x="14831" y="21594"/>
                    <a:pt x="14939" y="21561"/>
                    <a:pt x="14961" y="21488"/>
                  </a:cubicBezTo>
                  <a:lnTo>
                    <a:pt x="21563" y="90"/>
                  </a:lnTo>
                  <a:cubicBezTo>
                    <a:pt x="21574" y="54"/>
                    <a:pt x="21558" y="27"/>
                    <a:pt x="21523" y="12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782817" y="23259"/>
              <a:ext cx="1186430" cy="14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7" extrusionOk="0">
                  <a:moveTo>
                    <a:pt x="5968" y="2"/>
                  </a:moveTo>
                  <a:cubicBezTo>
                    <a:pt x="5936" y="7"/>
                    <a:pt x="5904" y="26"/>
                    <a:pt x="5896" y="57"/>
                  </a:cubicBezTo>
                  <a:lnTo>
                    <a:pt x="3" y="21446"/>
                  </a:lnTo>
                  <a:cubicBezTo>
                    <a:pt x="-18" y="21522"/>
                    <a:pt x="62" y="21597"/>
                    <a:pt x="154" y="21585"/>
                  </a:cubicBezTo>
                  <a:lnTo>
                    <a:pt x="21490" y="18948"/>
                  </a:lnTo>
                  <a:cubicBezTo>
                    <a:pt x="21549" y="18941"/>
                    <a:pt x="21582" y="18887"/>
                    <a:pt x="21547" y="18845"/>
                  </a:cubicBezTo>
                  <a:lnTo>
                    <a:pt x="6062" y="27"/>
                  </a:lnTo>
                  <a:cubicBezTo>
                    <a:pt x="6040" y="0"/>
                    <a:pt x="6000" y="-3"/>
                    <a:pt x="5968" y="2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1172212" y="28915"/>
              <a:ext cx="835151" cy="120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0" extrusionOk="0">
                  <a:moveTo>
                    <a:pt x="116" y="1"/>
                  </a:moveTo>
                  <a:cubicBezTo>
                    <a:pt x="29" y="6"/>
                    <a:pt x="-38" y="74"/>
                    <a:pt x="23" y="136"/>
                  </a:cubicBezTo>
                  <a:lnTo>
                    <a:pt x="21357" y="21534"/>
                  </a:lnTo>
                  <a:cubicBezTo>
                    <a:pt x="21422" y="21599"/>
                    <a:pt x="21562" y="21570"/>
                    <a:pt x="21562" y="21491"/>
                  </a:cubicBezTo>
                  <a:lnTo>
                    <a:pt x="21562" y="11869"/>
                  </a:lnTo>
                  <a:cubicBezTo>
                    <a:pt x="21562" y="11768"/>
                    <a:pt x="21501" y="11674"/>
                    <a:pt x="21388" y="11612"/>
                  </a:cubicBezTo>
                  <a:lnTo>
                    <a:pt x="208" y="15"/>
                  </a:lnTo>
                  <a:cubicBezTo>
                    <a:pt x="179" y="-1"/>
                    <a:pt x="144" y="-1"/>
                    <a:pt x="116" y="1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2" name="Shape"/>
            <p:cNvSpPr/>
            <p:nvPr/>
          </p:nvSpPr>
          <p:spPr>
            <a:xfrm>
              <a:off x="61683" y="1055561"/>
              <a:ext cx="884369" cy="88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5" extrusionOk="0">
                  <a:moveTo>
                    <a:pt x="121" y="12"/>
                  </a:moveTo>
                  <a:cubicBezTo>
                    <a:pt x="40" y="-37"/>
                    <a:pt x="-42" y="72"/>
                    <a:pt x="24" y="138"/>
                  </a:cubicBezTo>
                  <a:lnTo>
                    <a:pt x="21407" y="21502"/>
                  </a:lnTo>
                  <a:cubicBezTo>
                    <a:pt x="21468" y="21563"/>
                    <a:pt x="21558" y="21493"/>
                    <a:pt x="21523" y="21414"/>
                  </a:cubicBezTo>
                  <a:lnTo>
                    <a:pt x="16566" y="10398"/>
                  </a:lnTo>
                  <a:cubicBezTo>
                    <a:pt x="16503" y="10260"/>
                    <a:pt x="16404" y="10139"/>
                    <a:pt x="16276" y="10059"/>
                  </a:cubicBezTo>
                  <a:lnTo>
                    <a:pt x="121" y="12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Shape"/>
            <p:cNvSpPr/>
            <p:nvPr/>
          </p:nvSpPr>
          <p:spPr>
            <a:xfrm>
              <a:off x="786756" y="1303659"/>
              <a:ext cx="1170534" cy="6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extrusionOk="0">
                  <a:moveTo>
                    <a:pt x="21445" y="2"/>
                  </a:moveTo>
                  <a:lnTo>
                    <a:pt x="121" y="5464"/>
                  </a:lnTo>
                  <a:cubicBezTo>
                    <a:pt x="33" y="5489"/>
                    <a:pt x="-26" y="5655"/>
                    <a:pt x="11" y="5796"/>
                  </a:cubicBezTo>
                  <a:lnTo>
                    <a:pt x="4050" y="21393"/>
                  </a:lnTo>
                  <a:cubicBezTo>
                    <a:pt x="4084" y="21527"/>
                    <a:pt x="4178" y="21579"/>
                    <a:pt x="4247" y="21495"/>
                  </a:cubicBezTo>
                  <a:lnTo>
                    <a:pt x="21504" y="257"/>
                  </a:lnTo>
                  <a:cubicBezTo>
                    <a:pt x="21574" y="170"/>
                    <a:pt x="21531" y="-21"/>
                    <a:pt x="21445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1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8268" y="4027000"/>
            <a:ext cx="1863291" cy="1776413"/>
            <a:chOff x="0" y="0"/>
            <a:chExt cx="1863289" cy="1776412"/>
          </a:xfrm>
        </p:grpSpPr>
        <p:sp>
          <p:nvSpPr>
            <p:cNvPr id="115" name="Shape"/>
            <p:cNvSpPr/>
            <p:nvPr/>
          </p:nvSpPr>
          <p:spPr>
            <a:xfrm>
              <a:off x="285668" y="0"/>
              <a:ext cx="1001666" cy="47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0" extrusionOk="0">
                  <a:moveTo>
                    <a:pt x="7565" y="0"/>
                  </a:moveTo>
                  <a:cubicBezTo>
                    <a:pt x="7479" y="0"/>
                    <a:pt x="7399" y="65"/>
                    <a:pt x="7334" y="180"/>
                  </a:cubicBezTo>
                  <a:lnTo>
                    <a:pt x="49" y="12983"/>
                  </a:lnTo>
                  <a:cubicBezTo>
                    <a:pt x="-30" y="13121"/>
                    <a:pt x="-10" y="13363"/>
                    <a:pt x="83" y="13450"/>
                  </a:cubicBezTo>
                  <a:lnTo>
                    <a:pt x="8547" y="21387"/>
                  </a:lnTo>
                  <a:cubicBezTo>
                    <a:pt x="8740" y="21567"/>
                    <a:pt x="8951" y="21600"/>
                    <a:pt x="9153" y="21477"/>
                  </a:cubicBezTo>
                  <a:lnTo>
                    <a:pt x="21324" y="13863"/>
                  </a:lnTo>
                  <a:cubicBezTo>
                    <a:pt x="21472" y="13770"/>
                    <a:pt x="21570" y="13469"/>
                    <a:pt x="21555" y="13145"/>
                  </a:cubicBezTo>
                  <a:lnTo>
                    <a:pt x="20974" y="251"/>
                  </a:lnTo>
                  <a:cubicBezTo>
                    <a:pt x="20967" y="103"/>
                    <a:pt x="20909" y="0"/>
                    <a:pt x="20837" y="0"/>
                  </a:cubicBezTo>
                  <a:lnTo>
                    <a:pt x="7565" y="0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Shape"/>
            <p:cNvSpPr/>
            <p:nvPr/>
          </p:nvSpPr>
          <p:spPr>
            <a:xfrm>
              <a:off x="1297963" y="24680"/>
              <a:ext cx="562732" cy="86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7" extrusionOk="0">
                  <a:moveTo>
                    <a:pt x="91" y="8"/>
                  </a:moveTo>
                  <a:cubicBezTo>
                    <a:pt x="43" y="23"/>
                    <a:pt x="-6" y="56"/>
                    <a:pt x="0" y="97"/>
                  </a:cubicBezTo>
                  <a:lnTo>
                    <a:pt x="988" y="6833"/>
                  </a:lnTo>
                  <a:cubicBezTo>
                    <a:pt x="1011" y="7008"/>
                    <a:pt x="1108" y="7167"/>
                    <a:pt x="1262" y="7308"/>
                  </a:cubicBezTo>
                  <a:lnTo>
                    <a:pt x="15228" y="20197"/>
                  </a:lnTo>
                  <a:cubicBezTo>
                    <a:pt x="15305" y="20268"/>
                    <a:pt x="15420" y="20318"/>
                    <a:pt x="15547" y="20345"/>
                  </a:cubicBezTo>
                  <a:lnTo>
                    <a:pt x="21292" y="21562"/>
                  </a:lnTo>
                  <a:cubicBezTo>
                    <a:pt x="21444" y="21593"/>
                    <a:pt x="21594" y="21490"/>
                    <a:pt x="21535" y="21393"/>
                  </a:cubicBezTo>
                  <a:lnTo>
                    <a:pt x="13450" y="8495"/>
                  </a:lnTo>
                  <a:cubicBezTo>
                    <a:pt x="13382" y="8388"/>
                    <a:pt x="13288" y="8290"/>
                    <a:pt x="13161" y="8208"/>
                  </a:cubicBezTo>
                  <a:lnTo>
                    <a:pt x="243" y="28"/>
                  </a:lnTo>
                  <a:cubicBezTo>
                    <a:pt x="198" y="-1"/>
                    <a:pt x="140" y="-7"/>
                    <a:pt x="91" y="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Shape"/>
            <p:cNvSpPr/>
            <p:nvPr/>
          </p:nvSpPr>
          <p:spPr>
            <a:xfrm>
              <a:off x="0" y="324168"/>
              <a:ext cx="677268" cy="10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extrusionOk="0">
                  <a:moveTo>
                    <a:pt x="8222" y="9"/>
                  </a:moveTo>
                  <a:cubicBezTo>
                    <a:pt x="8174" y="21"/>
                    <a:pt x="8131" y="42"/>
                    <a:pt x="8108" y="74"/>
                  </a:cubicBezTo>
                  <a:lnTo>
                    <a:pt x="82" y="11032"/>
                  </a:lnTo>
                  <a:cubicBezTo>
                    <a:pt x="-28" y="11182"/>
                    <a:pt x="-27" y="11352"/>
                    <a:pt x="82" y="11503"/>
                  </a:cubicBezTo>
                  <a:lnTo>
                    <a:pt x="7249" y="21494"/>
                  </a:lnTo>
                  <a:cubicBezTo>
                    <a:pt x="7298" y="21563"/>
                    <a:pt x="7424" y="21595"/>
                    <a:pt x="7527" y="21559"/>
                  </a:cubicBezTo>
                  <a:lnTo>
                    <a:pt x="21000" y="16880"/>
                  </a:lnTo>
                  <a:cubicBezTo>
                    <a:pt x="21161" y="16824"/>
                    <a:pt x="21263" y="16714"/>
                    <a:pt x="21266" y="16596"/>
                  </a:cubicBezTo>
                  <a:lnTo>
                    <a:pt x="21569" y="4006"/>
                  </a:lnTo>
                  <a:cubicBezTo>
                    <a:pt x="21572" y="3875"/>
                    <a:pt x="21452" y="3759"/>
                    <a:pt x="21266" y="3705"/>
                  </a:cubicBezTo>
                  <a:lnTo>
                    <a:pt x="8374" y="9"/>
                  </a:lnTo>
                  <a:cubicBezTo>
                    <a:pt x="8323" y="-5"/>
                    <a:pt x="8270" y="-2"/>
                    <a:pt x="8222" y="9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Shape"/>
            <p:cNvSpPr/>
            <p:nvPr/>
          </p:nvSpPr>
          <p:spPr>
            <a:xfrm>
              <a:off x="703457" y="338715"/>
              <a:ext cx="959208" cy="103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3" extrusionOk="0">
                  <a:moveTo>
                    <a:pt x="13195" y="13"/>
                  </a:moveTo>
                  <a:lnTo>
                    <a:pt x="464" y="3512"/>
                  </a:lnTo>
                  <a:cubicBezTo>
                    <a:pt x="314" y="3554"/>
                    <a:pt x="209" y="3680"/>
                    <a:pt x="205" y="3825"/>
                  </a:cubicBezTo>
                  <a:lnTo>
                    <a:pt x="0" y="16464"/>
                  </a:lnTo>
                  <a:cubicBezTo>
                    <a:pt x="-2" y="16602"/>
                    <a:pt x="84" y="16726"/>
                    <a:pt x="223" y="16777"/>
                  </a:cubicBezTo>
                  <a:lnTo>
                    <a:pt x="13052" y="21520"/>
                  </a:lnTo>
                  <a:cubicBezTo>
                    <a:pt x="13199" y="21574"/>
                    <a:pt x="13364" y="21531"/>
                    <a:pt x="13454" y="21413"/>
                  </a:cubicBezTo>
                  <a:lnTo>
                    <a:pt x="21516" y="10882"/>
                  </a:lnTo>
                  <a:cubicBezTo>
                    <a:pt x="21598" y="10774"/>
                    <a:pt x="21598" y="10635"/>
                    <a:pt x="21516" y="10527"/>
                  </a:cubicBezTo>
                  <a:lnTo>
                    <a:pt x="13561" y="136"/>
                  </a:lnTo>
                  <a:cubicBezTo>
                    <a:pt x="13478" y="27"/>
                    <a:pt x="13334" y="-26"/>
                    <a:pt x="13195" y="13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Shape"/>
            <p:cNvSpPr/>
            <p:nvPr/>
          </p:nvSpPr>
          <p:spPr>
            <a:xfrm>
              <a:off x="1270152" y="878282"/>
              <a:ext cx="593138" cy="8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8" extrusionOk="0">
                  <a:moveTo>
                    <a:pt x="15470" y="19"/>
                  </a:moveTo>
                  <a:cubicBezTo>
                    <a:pt x="15355" y="46"/>
                    <a:pt x="15242" y="96"/>
                    <a:pt x="15168" y="166"/>
                  </a:cubicBezTo>
                  <a:lnTo>
                    <a:pt x="1933" y="12879"/>
                  </a:lnTo>
                  <a:cubicBezTo>
                    <a:pt x="1803" y="13005"/>
                    <a:pt x="1719" y="13148"/>
                    <a:pt x="1688" y="13300"/>
                  </a:cubicBezTo>
                  <a:lnTo>
                    <a:pt x="2" y="21446"/>
                  </a:lnTo>
                  <a:cubicBezTo>
                    <a:pt x="-17" y="21536"/>
                    <a:pt x="130" y="21593"/>
                    <a:pt x="232" y="21534"/>
                  </a:cubicBezTo>
                  <a:lnTo>
                    <a:pt x="12717" y="14415"/>
                  </a:lnTo>
                  <a:cubicBezTo>
                    <a:pt x="12853" y="14338"/>
                    <a:pt x="12961" y="14241"/>
                    <a:pt x="13034" y="14131"/>
                  </a:cubicBezTo>
                  <a:lnTo>
                    <a:pt x="21525" y="1457"/>
                  </a:lnTo>
                  <a:cubicBezTo>
                    <a:pt x="21583" y="1372"/>
                    <a:pt x="21512" y="1271"/>
                    <a:pt x="21381" y="1242"/>
                  </a:cubicBezTo>
                  <a:lnTo>
                    <a:pt x="15831" y="19"/>
                  </a:lnTo>
                  <a:cubicBezTo>
                    <a:pt x="15708" y="-7"/>
                    <a:pt x="15586" y="-7"/>
                    <a:pt x="15470" y="19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Shape"/>
            <p:cNvSpPr/>
            <p:nvPr/>
          </p:nvSpPr>
          <p:spPr>
            <a:xfrm>
              <a:off x="254045" y="1178664"/>
              <a:ext cx="1025822" cy="5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90" extrusionOk="0">
                  <a:moveTo>
                    <a:pt x="9096" y="2"/>
                  </a:moveTo>
                  <a:cubicBezTo>
                    <a:pt x="8971" y="14"/>
                    <a:pt x="8849" y="84"/>
                    <a:pt x="8737" y="188"/>
                  </a:cubicBezTo>
                  <a:lnTo>
                    <a:pt x="70" y="8216"/>
                  </a:lnTo>
                  <a:cubicBezTo>
                    <a:pt x="-7" y="8288"/>
                    <a:pt x="-23" y="8477"/>
                    <a:pt x="37" y="8588"/>
                  </a:cubicBezTo>
                  <a:lnTo>
                    <a:pt x="6927" y="21246"/>
                  </a:lnTo>
                  <a:cubicBezTo>
                    <a:pt x="7044" y="21462"/>
                    <a:pt x="7205" y="21590"/>
                    <a:pt x="7377" y="21590"/>
                  </a:cubicBezTo>
                  <a:lnTo>
                    <a:pt x="20406" y="21590"/>
                  </a:lnTo>
                  <a:cubicBezTo>
                    <a:pt x="20473" y="21590"/>
                    <a:pt x="20523" y="21504"/>
                    <a:pt x="20531" y="21389"/>
                  </a:cubicBezTo>
                  <a:lnTo>
                    <a:pt x="21557" y="8904"/>
                  </a:lnTo>
                  <a:cubicBezTo>
                    <a:pt x="21577" y="8657"/>
                    <a:pt x="21500" y="8411"/>
                    <a:pt x="21365" y="8316"/>
                  </a:cubicBezTo>
                  <a:lnTo>
                    <a:pt x="9463" y="117"/>
                  </a:lnTo>
                  <a:cubicBezTo>
                    <a:pt x="9344" y="35"/>
                    <a:pt x="9220" y="-10"/>
                    <a:pt x="9096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ubtitl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7023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Try this – Create an object/use puzzle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>
            <a:normAutofit/>
          </a:bodyPr>
          <a:lstStyle/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60"/>
              <a:t>List items and the problems they solve. </a:t>
            </a:r>
          </a:p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60"/>
              <a:t>Write the problem on a piece of paper and the object on another piece. </a:t>
            </a:r>
          </a:p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60"/>
              <a:t>Challenge a partner to match the objects and their uses. </a:t>
            </a:r>
          </a:p>
        </p:txBody>
      </p:sp>
      <p:graphicFrame>
        <p:nvGraphicFramePr>
          <p:cNvPr id="165" name="Table 1"/>
          <p:cNvGraphicFramePr/>
          <p:nvPr>
            <p:extLst>
              <p:ext uri="{D42A27DB-BD31-4B8C-83A1-F6EECF244321}">
                <p14:modId xmlns:p14="http://schemas.microsoft.com/office/powerpoint/2010/main" val="262086831"/>
              </p:ext>
            </p:extLst>
          </p:nvPr>
        </p:nvGraphicFramePr>
        <p:xfrm>
          <a:off x="5181600" y="1374427"/>
          <a:ext cx="6172200" cy="4713388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  <a:tableStyleId>{4C3C2611-4C71-4FC5-86AE-919BDF0F9419}</a:tableStyleId>
              </a:tblPr>
              <a:tblGrid>
                <a:gridCol w="14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3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b="1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Object</a:t>
                      </a: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b="1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Problem it solves</a:t>
                      </a: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3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Paper book </a:t>
                      </a: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 light</a:t>
                      </a:r>
                      <a:r>
                        <a:rPr lang="en-AU"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</a:t>
                      </a: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weight </a:t>
                      </a:r>
                      <a:r>
                        <a:rPr lang="en-AU"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way </a:t>
                      </a: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 record ideas and transport them. </a:t>
                      </a: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3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Watch </a:t>
                      </a: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An easily transportable way to tell what time it is.</a:t>
                      </a: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23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Door</a:t>
                      </a: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 way to let people enter or leave, but shut out noise or weather.</a:t>
                      </a: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62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962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962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962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9119" marR="59452" marT="107014" marB="107014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2" descr="A graphic depicting the engineering design process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7023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The engineering design process</a:t>
            </a:r>
          </a:p>
        </p:txBody>
      </p:sp>
      <p:grpSp>
        <p:nvGrpSpPr>
          <p:cNvPr id="184" name="Group" descr="A graphic depicting the engineering design process"/>
          <p:cNvGrpSpPr/>
          <p:nvPr/>
        </p:nvGrpSpPr>
        <p:grpSpPr>
          <a:xfrm>
            <a:off x="1307492" y="1285276"/>
            <a:ext cx="9577014" cy="4891686"/>
            <a:chOff x="-1" y="0"/>
            <a:chExt cx="9663441" cy="4935830"/>
          </a:xfrm>
        </p:grpSpPr>
        <p:sp>
          <p:nvSpPr>
            <p:cNvPr id="168" name="Gear"/>
            <p:cNvSpPr/>
            <p:nvPr/>
          </p:nvSpPr>
          <p:spPr>
            <a:xfrm>
              <a:off x="2866648" y="430566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9" name="Gear"/>
            <p:cNvSpPr/>
            <p:nvPr/>
          </p:nvSpPr>
          <p:spPr>
            <a:xfrm>
              <a:off x="4401137" y="746933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E9682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Gear"/>
            <p:cNvSpPr/>
            <p:nvPr/>
          </p:nvSpPr>
          <p:spPr>
            <a:xfrm>
              <a:off x="5667017" y="848931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Gear"/>
            <p:cNvSpPr/>
            <p:nvPr/>
          </p:nvSpPr>
          <p:spPr>
            <a:xfrm>
              <a:off x="5109689" y="3215477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72E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" name="Gear"/>
            <p:cNvSpPr/>
            <p:nvPr/>
          </p:nvSpPr>
          <p:spPr>
            <a:xfrm>
              <a:off x="6123123" y="2374706"/>
              <a:ext cx="1007830" cy="10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3" name="Gear"/>
            <p:cNvSpPr/>
            <p:nvPr/>
          </p:nvSpPr>
          <p:spPr>
            <a:xfrm>
              <a:off x="1833040" y="1413402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4" name="Gear"/>
            <p:cNvSpPr/>
            <p:nvPr/>
          </p:nvSpPr>
          <p:spPr>
            <a:xfrm>
              <a:off x="2575308" y="2407398"/>
              <a:ext cx="1531123" cy="153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36378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5" name="Gear"/>
            <p:cNvSpPr/>
            <p:nvPr/>
          </p:nvSpPr>
          <p:spPr>
            <a:xfrm>
              <a:off x="3900718" y="3580896"/>
              <a:ext cx="1163394" cy="116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DEFINE the problem"/>
            <p:cNvSpPr txBox="1"/>
            <p:nvPr/>
          </p:nvSpPr>
          <p:spPr>
            <a:xfrm>
              <a:off x="2541150" y="0"/>
              <a:ext cx="1987077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DEFINE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the problem</a:t>
              </a:r>
              <a:endParaRPr/>
            </a:p>
          </p:txBody>
        </p:sp>
        <p:sp>
          <p:nvSpPr>
            <p:cNvPr id="177" name="IDENTIFY constraints"/>
            <p:cNvSpPr txBox="1"/>
            <p:nvPr/>
          </p:nvSpPr>
          <p:spPr>
            <a:xfrm>
              <a:off x="5066052" y="209182"/>
              <a:ext cx="204054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IDENTIFY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constraints</a:t>
              </a:r>
              <a:endParaRPr/>
            </a:p>
          </p:txBody>
        </p:sp>
        <p:sp>
          <p:nvSpPr>
            <p:cNvPr id="178" name="BRAINSTORM solutions"/>
            <p:cNvSpPr txBox="1"/>
            <p:nvPr/>
          </p:nvSpPr>
          <p:spPr>
            <a:xfrm>
              <a:off x="7363154" y="1215451"/>
              <a:ext cx="230028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BRAINSTORM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solutions</a:t>
              </a:r>
              <a:endParaRPr/>
            </a:p>
          </p:txBody>
        </p:sp>
        <p:sp>
          <p:nvSpPr>
            <p:cNvPr id="179" name="SELECT the best solution"/>
            <p:cNvSpPr txBox="1"/>
            <p:nvPr/>
          </p:nvSpPr>
          <p:spPr>
            <a:xfrm>
              <a:off x="7262353" y="2577371"/>
              <a:ext cx="237875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SELECT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the best solution</a:t>
              </a:r>
              <a:endParaRPr/>
            </a:p>
          </p:txBody>
        </p:sp>
        <p:sp>
          <p:nvSpPr>
            <p:cNvPr id="180" name="PROTOTYPE the solution"/>
            <p:cNvSpPr txBox="1"/>
            <p:nvPr/>
          </p:nvSpPr>
          <p:spPr>
            <a:xfrm>
              <a:off x="6885794" y="3996162"/>
              <a:ext cx="2389583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PROTOTYPE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the solution</a:t>
              </a:r>
              <a:endParaRPr/>
            </a:p>
          </p:txBody>
        </p:sp>
        <p:sp>
          <p:nvSpPr>
            <p:cNvPr id="181" name="TEST the prototype"/>
            <p:cNvSpPr txBox="1"/>
            <p:nvPr/>
          </p:nvSpPr>
          <p:spPr>
            <a:xfrm>
              <a:off x="1995163" y="4602742"/>
              <a:ext cx="1884832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TEST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the prototype</a:t>
              </a:r>
              <a:endParaRPr/>
            </a:p>
          </p:txBody>
        </p:sp>
        <p:sp>
          <p:nvSpPr>
            <p:cNvPr id="182" name="ITERATE to improve…"/>
            <p:cNvSpPr txBox="1"/>
            <p:nvPr/>
          </p:nvSpPr>
          <p:spPr>
            <a:xfrm>
              <a:off x="488842" y="3476590"/>
              <a:ext cx="1979264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ITERATE</a:t>
              </a: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 to improve </a:t>
              </a:r>
            </a:p>
            <a:p>
              <a:pPr algn="ctr"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the prototype</a:t>
              </a:r>
              <a:endParaRPr/>
            </a:p>
          </p:txBody>
        </p:sp>
        <p:sp>
          <p:nvSpPr>
            <p:cNvPr id="183" name="COMMUNICATE…"/>
            <p:cNvSpPr txBox="1"/>
            <p:nvPr/>
          </p:nvSpPr>
          <p:spPr>
            <a:xfrm>
              <a:off x="-1" y="1735870"/>
              <a:ext cx="1604775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05256">
                <a:spcAft>
                  <a:spcPts val="600"/>
                </a:spcAft>
                <a:defRPr b="1">
                  <a:solidFill>
                    <a:srgbClr val="36378C"/>
                  </a:solidFill>
                </a:defRPr>
              </a:pPr>
              <a:r>
                <a:rPr sz="1782" b="1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COMMUNICATE</a:t>
              </a:r>
            </a:p>
            <a:p>
              <a:pPr algn="ctr" defTabSz="905256">
                <a:spcAft>
                  <a:spcPts val="600"/>
                </a:spcAft>
                <a:defRPr>
                  <a:solidFill>
                    <a:srgbClr val="36378C"/>
                  </a:solidFill>
                </a:defRPr>
              </a:pPr>
              <a:r>
                <a:rPr sz="1782" kern="1200">
                  <a:solidFill>
                    <a:srgbClr val="36378C"/>
                  </a:solidFill>
                  <a:latin typeface="+mn-lt"/>
                  <a:ea typeface="+mn-ea"/>
                  <a:cs typeface="+mn-cs"/>
                </a:rPr>
                <a:t>the solution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Paper tower challenge</a:t>
            </a:r>
          </a:p>
        </p:txBody>
      </p:sp>
      <p:sp>
        <p:nvSpPr>
          <p:cNvPr id="189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285276"/>
            <a:ext cx="7116097" cy="4891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Apply the </a:t>
            </a:r>
            <a:r>
              <a:rPr lang="en-AU" dirty="0">
                <a:solidFill>
                  <a:schemeClr val="tx1"/>
                </a:solidFill>
              </a:rPr>
              <a:t>e</a:t>
            </a:r>
            <a:r>
              <a:rPr dirty="0" err="1">
                <a:solidFill>
                  <a:schemeClr val="tx1"/>
                </a:solidFill>
              </a:rPr>
              <a:t>ngineering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d</a:t>
            </a:r>
            <a:r>
              <a:rPr dirty="0" err="1">
                <a:solidFill>
                  <a:schemeClr val="tx1"/>
                </a:solidFill>
              </a:rPr>
              <a:t>esign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p</a:t>
            </a:r>
            <a:r>
              <a:rPr dirty="0" err="1">
                <a:solidFill>
                  <a:schemeClr val="tx1"/>
                </a:solidFill>
              </a:rPr>
              <a:t>rocess</a:t>
            </a:r>
            <a:r>
              <a:rPr dirty="0">
                <a:solidFill>
                  <a:schemeClr val="tx1"/>
                </a:solidFill>
              </a:rPr>
              <a:t> to the paper tower challenge.</a:t>
            </a:r>
          </a:p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Using just </a:t>
            </a:r>
            <a:r>
              <a:rPr lang="en-AU" dirty="0">
                <a:solidFill>
                  <a:schemeClr val="tx1"/>
                </a:solidFill>
              </a:rPr>
              <a:t>three </a:t>
            </a:r>
            <a:r>
              <a:rPr dirty="0">
                <a:solidFill>
                  <a:schemeClr val="tx1"/>
                </a:solidFill>
              </a:rPr>
              <a:t>pieces of scrap A4 paper and masking tape, build the tallest free-standing structure you can. </a:t>
            </a:r>
          </a:p>
        </p:txBody>
      </p:sp>
      <p:pic>
        <p:nvPicPr>
          <p:cNvPr id="187" name="33202932460_6cc8b9d04f_c.jpg" descr="Students creating a paper tower construction.&#10;"/>
          <p:cNvPicPr>
            <a:picLocks noChangeAspect="1"/>
          </p:cNvPicPr>
          <p:nvPr/>
        </p:nvPicPr>
        <p:blipFill>
          <a:blip r:embed="rId4"/>
          <a:srcRect b="786"/>
          <a:stretch>
            <a:fillRect/>
          </a:stretch>
        </p:blipFill>
        <p:spPr>
          <a:xfrm>
            <a:off x="8246805" y="962457"/>
            <a:ext cx="3219290" cy="4492924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188" name="Image credit: https://www.flickr.com/photos/sweeoon/33202932460"/>
          <p:cNvSpPr txBox="1"/>
          <p:nvPr/>
        </p:nvSpPr>
        <p:spPr>
          <a:xfrm>
            <a:off x="8294933" y="5546640"/>
            <a:ext cx="31231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rPr lang="en-GB" sz="1000" dirty="0"/>
              <a:t>Image credit:</a:t>
            </a:r>
          </a:p>
          <a:p>
            <a:pPr>
              <a:defRPr sz="1200"/>
            </a:pPr>
            <a:r>
              <a:rPr lang="en-GB" sz="1000" dirty="0">
                <a:hlinkClick r:id="rId5"/>
              </a:rPr>
              <a:t>Flickr</a:t>
            </a:r>
            <a:r>
              <a:rPr lang="en-GB" sz="1000" dirty="0"/>
              <a:t>/</a:t>
            </a:r>
            <a:r>
              <a:rPr lang="en-GB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</a:t>
            </a:r>
            <a:r>
              <a:rPr lang="en-GB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</a:t>
            </a:r>
            <a:r>
              <a:rPr lang="en-GB" sz="1000" dirty="0"/>
              <a:t>, CC BY-NC 2.0 DEED</a:t>
            </a:r>
          </a:p>
          <a:p>
            <a:pPr>
              <a:defRPr sz="1200"/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5E9F7-EF9C-CA2B-80B2-A1EC66BA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 descr="Graphic depicting the Paper tower engineering design process as follows: &#10;define, identify, brainstorm, select, prototype, test, iti&#10;">
            <a:extLst>
              <a:ext uri="{FF2B5EF4-FFF2-40B4-BE49-F238E27FC236}">
                <a16:creationId xmlns:a16="http://schemas.microsoft.com/office/drawing/2014/main" id="{A4027358-7614-265A-8ECA-D128C3883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Calibri"/>
              </a:rPr>
              <a:t>Paper tower engineering</a:t>
            </a:r>
          </a:p>
        </p:txBody>
      </p:sp>
      <p:pic>
        <p:nvPicPr>
          <p:cNvPr id="26" name="Camera image.001.jpeg">
            <a:extLst>
              <a:ext uri="{FF2B5EF4-FFF2-40B4-BE49-F238E27FC236}">
                <a16:creationId xmlns:a16="http://schemas.microsoft.com/office/drawing/2014/main" id="{7C15C023-AFAE-44E0-B9C0-80839439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0" y="877888"/>
            <a:ext cx="1314450" cy="133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FA9F5-36A0-2E08-3E7A-66C8A9FEC03B}"/>
              </a:ext>
            </a:extLst>
          </p:cNvPr>
          <p:cNvSpPr txBox="1"/>
          <p:nvPr/>
        </p:nvSpPr>
        <p:spPr>
          <a:xfrm>
            <a:off x="3023690" y="718236"/>
            <a:ext cx="68890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rPr>
              <a:t>Document how you followed the engineering design process.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F1844-3742-2370-4239-3A3EA84F69FD}"/>
              </a:ext>
            </a:extLst>
          </p:cNvPr>
          <p:cNvSpPr txBox="1"/>
          <p:nvPr/>
        </p:nvSpPr>
        <p:spPr>
          <a:xfrm>
            <a:off x="867351" y="2208520"/>
            <a:ext cx="1384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DEFINE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23AF4-7EE2-3BBE-7AE6-E28EFA34AE53}"/>
              </a:ext>
            </a:extLst>
          </p:cNvPr>
          <p:cNvSpPr txBox="1"/>
          <p:nvPr/>
        </p:nvSpPr>
        <p:spPr>
          <a:xfrm>
            <a:off x="2958338" y="2999123"/>
            <a:ext cx="1621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AU" sz="1600" b="1" dirty="0"/>
              <a:t>IDENTIFY</a:t>
            </a:r>
            <a:endParaRPr lang="en-GB" sz="1600" b="1" dirty="0"/>
          </a:p>
        </p:txBody>
      </p:sp>
      <p:pic>
        <p:nvPicPr>
          <p:cNvPr id="29" name="Camera image.001.jpeg">
            <a:extLst>
              <a:ext uri="{FF2B5EF4-FFF2-40B4-BE49-F238E27FC236}">
                <a16:creationId xmlns:a16="http://schemas.microsoft.com/office/drawing/2014/main" id="{FEBF453E-24AB-BDD0-1461-3B374619C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790653" y="1668581"/>
            <a:ext cx="1313298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0" name="Camera image.001.jpeg">
            <a:extLst>
              <a:ext uri="{FF2B5EF4-FFF2-40B4-BE49-F238E27FC236}">
                <a16:creationId xmlns:a16="http://schemas.microsoft.com/office/drawing/2014/main" id="{CD0639CC-9320-EDCA-61D4-7BD89D1F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4989218" y="1324011"/>
            <a:ext cx="2077706" cy="210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" name="Camera image.001.jpeg">
            <a:extLst>
              <a:ext uri="{FF2B5EF4-FFF2-40B4-BE49-F238E27FC236}">
                <a16:creationId xmlns:a16="http://schemas.microsoft.com/office/drawing/2014/main" id="{BBA20979-2DD4-C233-D222-44893E9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8079412" y="1407496"/>
            <a:ext cx="1698728" cy="1852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" name="Camera image.001.jpeg">
            <a:extLst>
              <a:ext uri="{FF2B5EF4-FFF2-40B4-BE49-F238E27FC236}">
                <a16:creationId xmlns:a16="http://schemas.microsoft.com/office/drawing/2014/main" id="{95FE6AEC-A92E-7EE4-FF16-3BD957020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9815580" y="3429000"/>
            <a:ext cx="1891697" cy="1916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BB62EE-1920-1282-60C9-A5179E7B9130}"/>
              </a:ext>
            </a:extLst>
          </p:cNvPr>
          <p:cNvSpPr txBox="1"/>
          <p:nvPr/>
        </p:nvSpPr>
        <p:spPr>
          <a:xfrm>
            <a:off x="5275982" y="3429000"/>
            <a:ext cx="1640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BRAINSTORM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00A86-D795-7028-6123-622AA53B37A3}"/>
              </a:ext>
            </a:extLst>
          </p:cNvPr>
          <p:cNvSpPr txBox="1"/>
          <p:nvPr/>
        </p:nvSpPr>
        <p:spPr>
          <a:xfrm>
            <a:off x="8532996" y="3253695"/>
            <a:ext cx="1313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SELECT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D99FB5-E811-36D1-9AEA-A49C94F06422}"/>
              </a:ext>
            </a:extLst>
          </p:cNvPr>
          <p:cNvSpPr txBox="1"/>
          <p:nvPr/>
        </p:nvSpPr>
        <p:spPr>
          <a:xfrm>
            <a:off x="10074014" y="5357104"/>
            <a:ext cx="211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PROTOTYPE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1BCE7C-017A-4D8F-E2B3-F2BCACA81A67}"/>
              </a:ext>
            </a:extLst>
          </p:cNvPr>
          <p:cNvSpPr txBox="1"/>
          <p:nvPr/>
        </p:nvSpPr>
        <p:spPr>
          <a:xfrm>
            <a:off x="7872072" y="5653984"/>
            <a:ext cx="1698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TEST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4B5B9E-D65C-D4AE-ACC3-9F67003D4FB1}"/>
              </a:ext>
            </a:extLst>
          </p:cNvPr>
          <p:cNvSpPr txBox="1"/>
          <p:nvPr/>
        </p:nvSpPr>
        <p:spPr>
          <a:xfrm>
            <a:off x="5513336" y="5943485"/>
            <a:ext cx="1416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ITERATE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2E0EFE-9425-66E3-70EC-534C0285EE00}"/>
              </a:ext>
            </a:extLst>
          </p:cNvPr>
          <p:cNvSpPr txBox="1"/>
          <p:nvPr/>
        </p:nvSpPr>
        <p:spPr>
          <a:xfrm>
            <a:off x="3973842" y="5137760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IERATE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780BD-4487-827E-F45C-BE738ED30EA2}"/>
              </a:ext>
            </a:extLst>
          </p:cNvPr>
          <p:cNvSpPr txBox="1"/>
          <p:nvPr/>
        </p:nvSpPr>
        <p:spPr>
          <a:xfrm>
            <a:off x="2320403" y="5956819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ITERATE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689C2-35AC-DC93-BAAE-8224666AB472}"/>
              </a:ext>
            </a:extLst>
          </p:cNvPr>
          <p:cNvSpPr txBox="1"/>
          <p:nvPr/>
        </p:nvSpPr>
        <p:spPr>
          <a:xfrm>
            <a:off x="335703" y="5069306"/>
            <a:ext cx="1961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COMMUNICATE</a:t>
            </a:r>
          </a:p>
        </p:txBody>
      </p:sp>
      <p:pic>
        <p:nvPicPr>
          <p:cNvPr id="41" name="Camera image.001.jpeg">
            <a:extLst>
              <a:ext uri="{FF2B5EF4-FFF2-40B4-BE49-F238E27FC236}">
                <a16:creationId xmlns:a16="http://schemas.microsoft.com/office/drawing/2014/main" id="{CA51EDBB-9363-0391-7599-678351E2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438732" y="3703772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" name="Camera image.001.jpeg">
            <a:extLst>
              <a:ext uri="{FF2B5EF4-FFF2-40B4-BE49-F238E27FC236}">
                <a16:creationId xmlns:a16="http://schemas.microsoft.com/office/drawing/2014/main" id="{570E6D3C-B053-063D-888D-5CF4C067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195996" y="4644846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" name="Camera image.001.jpeg">
            <a:extLst>
              <a:ext uri="{FF2B5EF4-FFF2-40B4-BE49-F238E27FC236}">
                <a16:creationId xmlns:a16="http://schemas.microsoft.com/office/drawing/2014/main" id="{533ADF71-9B2A-B909-2716-9C4BB39E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5455496" y="4488846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" name="Camera image.001.jpeg">
            <a:extLst>
              <a:ext uri="{FF2B5EF4-FFF2-40B4-BE49-F238E27FC236}">
                <a16:creationId xmlns:a16="http://schemas.microsoft.com/office/drawing/2014/main" id="{7D19148A-E5DF-F96B-C754-7DF4750FF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7596294" y="4201901"/>
            <a:ext cx="1416796" cy="143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" name="Arrow">
            <a:extLst>
              <a:ext uri="{FF2B5EF4-FFF2-40B4-BE49-F238E27FC236}">
                <a16:creationId xmlns:a16="http://schemas.microsoft.com/office/drawing/2014/main" id="{BF83288A-5F98-8BA4-19F0-362B937BF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40000">
            <a:off x="2102442" y="139161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Arrow">
            <a:extLst>
              <a:ext uri="{FF2B5EF4-FFF2-40B4-BE49-F238E27FC236}">
                <a16:creationId xmlns:a16="http://schemas.microsoft.com/office/drawing/2014/main" id="{AAFCB755-A56D-FBE7-5573-0EE5F9537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9084" y="199802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Arrow">
            <a:extLst>
              <a:ext uri="{FF2B5EF4-FFF2-40B4-BE49-F238E27FC236}">
                <a16:creationId xmlns:a16="http://schemas.microsoft.com/office/drawing/2014/main" id="{4BD6C466-5747-F954-BAF4-E18FA93E4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0116" y="198687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Arrow">
            <a:extLst>
              <a:ext uri="{FF2B5EF4-FFF2-40B4-BE49-F238E27FC236}">
                <a16:creationId xmlns:a16="http://schemas.microsoft.com/office/drawing/2014/main" id="{75B6E284-22AC-A4E9-88C8-FECC3127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00000">
            <a:off x="10030935" y="266930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" name="Arrow">
            <a:extLst>
              <a:ext uri="{FF2B5EF4-FFF2-40B4-BE49-F238E27FC236}">
                <a16:creationId xmlns:a16="http://schemas.microsoft.com/office/drawing/2014/main" id="{DF12AF14-FE26-B6C2-C9BA-295DFAC00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000000">
            <a:off x="9044989" y="4151391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2" name="Arrow">
            <a:extLst>
              <a:ext uri="{FF2B5EF4-FFF2-40B4-BE49-F238E27FC236}">
                <a16:creationId xmlns:a16="http://schemas.microsoft.com/office/drawing/2014/main" id="{75549247-C637-195E-03EB-24ED48C76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00000">
            <a:off x="6913929" y="4321107"/>
            <a:ext cx="413975" cy="410887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Camera image.001.jpeg">
            <a:extLst>
              <a:ext uri="{FF2B5EF4-FFF2-40B4-BE49-F238E27FC236}">
                <a16:creationId xmlns:a16="http://schemas.microsoft.com/office/drawing/2014/main" id="{D9DC5D02-8892-CE7D-8B59-9FC85429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3790326" y="3703772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4" name="Arrow">
            <a:extLst>
              <a:ext uri="{FF2B5EF4-FFF2-40B4-BE49-F238E27FC236}">
                <a16:creationId xmlns:a16="http://schemas.microsoft.com/office/drawing/2014/main" id="{4F8D2E22-8094-3001-CEBE-7491446F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200000">
            <a:off x="5121851" y="4106819"/>
            <a:ext cx="413975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Arrow">
            <a:extLst>
              <a:ext uri="{FF2B5EF4-FFF2-40B4-BE49-F238E27FC236}">
                <a16:creationId xmlns:a16="http://schemas.microsoft.com/office/drawing/2014/main" id="{C9D3E91A-D84F-2343-4DAA-3023732D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740000">
            <a:off x="3326004" y="4105872"/>
            <a:ext cx="413974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Arrow">
            <a:extLst>
              <a:ext uri="{FF2B5EF4-FFF2-40B4-BE49-F238E27FC236}">
                <a16:creationId xmlns:a16="http://schemas.microsoft.com/office/drawing/2014/main" id="{F83D12BD-8738-E61F-E4AA-FA4304602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020000">
            <a:off x="1711206" y="4035185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18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/>
          </p:nvPr>
        </p:nvSpPr>
        <p:spPr>
          <a:xfrm>
            <a:off x="2428808" y="3291700"/>
            <a:ext cx="7334383" cy="196065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Rubric</a:t>
            </a:r>
          </a:p>
        </p:txBody>
      </p:sp>
      <p:sp>
        <p:nvSpPr>
          <p:cNvPr id="258" name="Title 1"/>
          <p:cNvSpPr txBox="1"/>
          <p:nvPr/>
        </p:nvSpPr>
        <p:spPr>
          <a:xfrm>
            <a:off x="2428808" y="1443036"/>
            <a:ext cx="5402013" cy="198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Engineers are </a:t>
            </a:r>
          </a:p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problem solvers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ubtitle 2"/>
          <p:cNvSpPr txBox="1">
            <a:spLocks noGrp="1"/>
          </p:cNvSpPr>
          <p:nvPr>
            <p:ph type="subTitle" idx="10"/>
          </p:nvPr>
        </p:nvSpPr>
        <p:spPr>
          <a:xfrm>
            <a:off x="838200" y="1285277"/>
            <a:ext cx="10515600" cy="607468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5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Project Rubric</a:t>
            </a:r>
          </a:p>
        </p:txBody>
      </p:sp>
      <p:graphicFrame>
        <p:nvGraphicFramePr>
          <p:cNvPr id="261" name="Table 1" descr="Project rubric"/>
          <p:cNvGraphicFramePr/>
          <p:nvPr>
            <p:extLst>
              <p:ext uri="{D42A27DB-BD31-4B8C-83A1-F6EECF244321}">
                <p14:modId xmlns:p14="http://schemas.microsoft.com/office/powerpoint/2010/main" val="2531661522"/>
              </p:ext>
            </p:extLst>
          </p:nvPr>
        </p:nvGraphicFramePr>
        <p:xfrm>
          <a:off x="1172124" y="2001449"/>
          <a:ext cx="9847753" cy="435559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7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1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4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Criteria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Achieved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Exceeded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1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Brainstorming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a single solution to the problem.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several solutions to the problem.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several solutions to the problem that approached the problem in quite different ways.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1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Prototyping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 that showed some similarities to the planned solution.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 that used the core principles of the planned solution.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0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Testing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Measured the height of the tower.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Selected units of measurement to obtain an accurate height.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Selected units of measurement to obtain an accurate height and </a:t>
                      </a:r>
                      <a:r>
                        <a:rPr lang="en-AU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r>
                        <a:rPr sz="130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onsidered</a:t>
                      </a: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fairness and repeatability when measuring.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0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Iterating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another prototype.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Demonstrated reflection and consideration before and between development of further iterations.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Demonstrated careful evaluation of the first prototype and actioned areas for improvement in development of further iterations.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0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Group work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in the group discussion and activity.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in discussion and was hands</a:t>
                      </a:r>
                      <a:r>
                        <a:rPr lang="en-AU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in each phase of the engineering design cycle.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and supported others’ participation in discussion and hands</a:t>
                      </a:r>
                      <a:r>
                        <a:rPr lang="en-AU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aspects of each phase of the engineering design cycle. </a:t>
                      </a:r>
                    </a:p>
                  </a:txBody>
                  <a:tcPr marL="45426" marR="45426" marT="45426" marB="45426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27380" y="1380563"/>
            <a:ext cx="5402013" cy="198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Engineers are </a:t>
            </a:r>
          </a:p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problem solvers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3DF31-B3AF-7693-12DE-649D1DDF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7380" y="3599340"/>
            <a:ext cx="7334383" cy="1432347"/>
          </a:xfrm>
        </p:spPr>
        <p:txBody>
          <a:bodyPr/>
          <a:lstStyle/>
          <a:p>
            <a:r>
              <a:rPr lang="en-AU" kern="0" dirty="0">
                <a:sym typeface="Helvetica"/>
              </a:rPr>
              <a:t>Learning hook 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Paper tower challenge</a:t>
            </a:r>
          </a:p>
        </p:txBody>
      </p:sp>
      <p:sp>
        <p:nvSpPr>
          <p:cNvPr id="129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Using just </a:t>
            </a:r>
            <a:r>
              <a:rPr lang="en-AU" dirty="0">
                <a:solidFill>
                  <a:schemeClr val="tx1"/>
                </a:solidFill>
              </a:rPr>
              <a:t>three </a:t>
            </a:r>
            <a:r>
              <a:rPr dirty="0">
                <a:solidFill>
                  <a:schemeClr val="tx1"/>
                </a:solidFill>
              </a:rPr>
              <a:t>pieces of scrap A4 paper and masking tape, build the tallest free-standing structure you can. </a:t>
            </a:r>
          </a:p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View all the towers and notice the different ways of solving the problem.</a:t>
            </a:r>
          </a:p>
        </p:txBody>
      </p:sp>
      <p:pic>
        <p:nvPicPr>
          <p:cNvPr id="127" name="33202932460_6cc8b9d04f_c.jpg" descr="Students creating a paper tower construction.&#10;"/>
          <p:cNvPicPr>
            <a:picLocks noChangeAspect="1"/>
          </p:cNvPicPr>
          <p:nvPr/>
        </p:nvPicPr>
        <p:blipFill>
          <a:blip r:embed="rId4"/>
          <a:srcRect b="786"/>
          <a:stretch>
            <a:fillRect/>
          </a:stretch>
        </p:blipFill>
        <p:spPr>
          <a:xfrm>
            <a:off x="8246805" y="962457"/>
            <a:ext cx="3219290" cy="4492924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128" name="Image credit: https://www.flickr.com/photos/sweeoon/33202932460"/>
          <p:cNvSpPr txBox="1"/>
          <p:nvPr/>
        </p:nvSpPr>
        <p:spPr>
          <a:xfrm>
            <a:off x="8174886" y="5508651"/>
            <a:ext cx="321929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r>
              <a:rPr sz="1000" dirty="0"/>
              <a:t>Image credit:</a:t>
            </a:r>
            <a:endParaRPr lang="en-AU" sz="1000" dirty="0"/>
          </a:p>
          <a:p>
            <a:pPr>
              <a:defRPr sz="1200"/>
            </a:pPr>
            <a:r>
              <a:rPr lang="en-AU" sz="1000" dirty="0">
                <a:hlinkClick r:id="rId5"/>
              </a:rPr>
              <a:t>Flickr</a:t>
            </a:r>
            <a:r>
              <a:rPr lang="en-AU" sz="1000" dirty="0"/>
              <a:t>/</a:t>
            </a:r>
            <a:r>
              <a:rPr lang="en-AU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</a:t>
            </a:r>
            <a:r>
              <a:rPr lang="en-AU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</a:t>
            </a:r>
            <a:r>
              <a:rPr lang="en-AU" sz="1000" dirty="0"/>
              <a:t>, CC BY-NC 2.0 DEED</a:t>
            </a:r>
          </a:p>
          <a:p>
            <a:pPr>
              <a:defRPr sz="1200"/>
            </a:pPr>
            <a:r>
              <a:rPr dirty="0"/>
              <a:t> 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2139368" y="1620216"/>
            <a:ext cx="7334383" cy="196065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Engineers are </a:t>
            </a: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problem solvers</a:t>
            </a:r>
          </a:p>
        </p:txBody>
      </p:sp>
      <p:sp>
        <p:nvSpPr>
          <p:cNvPr id="133" name="Title 1"/>
          <p:cNvSpPr txBox="1"/>
          <p:nvPr/>
        </p:nvSpPr>
        <p:spPr>
          <a:xfrm>
            <a:off x="2139368" y="3438592"/>
            <a:ext cx="3631616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 err="1"/>
              <a:t>i</a:t>
            </a:r>
            <a:r>
              <a:rPr dirty="0" err="1"/>
              <a:t>nput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What is engineering? </a:t>
            </a:r>
          </a:p>
        </p:txBody>
      </p:sp>
      <p:pic>
        <p:nvPicPr>
          <p:cNvPr id="2" name="Online Media 1" title="What is Engineering?">
            <a:hlinkClick r:id="" action="ppaction://media"/>
            <a:extLst>
              <a:ext uri="{FF2B5EF4-FFF2-40B4-BE49-F238E27FC236}">
                <a16:creationId xmlns:a16="http://schemas.microsoft.com/office/drawing/2014/main" id="{B189F83E-3E38-1DA7-D313-F3E2010A2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5754" y="1282194"/>
            <a:ext cx="7599313" cy="4293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CF708-DE91-675A-0C3F-78FA6B2FE1F4}"/>
              </a:ext>
            </a:extLst>
          </p:cNvPr>
          <p:cNvSpPr txBox="1"/>
          <p:nvPr/>
        </p:nvSpPr>
        <p:spPr>
          <a:xfrm>
            <a:off x="1735754" y="5692578"/>
            <a:ext cx="247118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Source: YouTube/The University of Newcastle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Marita Cheng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sz="half" idx="2"/>
          </p:nvPr>
        </p:nvSpPr>
        <p:spPr>
          <a:xfrm>
            <a:off x="838200" y="1349029"/>
            <a:ext cx="6172200" cy="489168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Founded the international </a:t>
            </a:r>
            <a:r>
              <a:rPr dirty="0" err="1">
                <a:solidFill>
                  <a:schemeClr val="tx1"/>
                </a:solidFill>
              </a:rPr>
              <a:t>organisation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Robogals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CEO and Founder of </a:t>
            </a:r>
            <a:r>
              <a:rPr dirty="0" err="1">
                <a:solidFill>
                  <a:schemeClr val="tx1"/>
                </a:solidFill>
              </a:rPr>
              <a:t>Aubot</a:t>
            </a:r>
            <a:r>
              <a:rPr dirty="0">
                <a:solidFill>
                  <a:schemeClr val="tx1"/>
                </a:solidFill>
              </a:rPr>
              <a:t>. 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solidFill>
                  <a:schemeClr val="tx1"/>
                </a:solidFill>
              </a:rPr>
              <a:t>Aubot</a:t>
            </a:r>
            <a:r>
              <a:rPr dirty="0">
                <a:solidFill>
                  <a:schemeClr val="tx1"/>
                </a:solidFill>
              </a:rPr>
              <a:t> develops telepresence robots that allow the user to visit, engage with and explore </a:t>
            </a:r>
            <a:r>
              <a:rPr lang="en-AU" dirty="0">
                <a:solidFill>
                  <a:schemeClr val="tx1"/>
                </a:solidFill>
              </a:rPr>
              <a:t>other </a:t>
            </a:r>
            <a:r>
              <a:rPr dirty="0">
                <a:solidFill>
                  <a:schemeClr val="tx1"/>
                </a:solidFill>
              </a:rPr>
              <a:t>locations through remote control and video call. 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4"/>
          <a:srcRect l="13802" t="10727" r="2442" b="11327"/>
          <a:stretch>
            <a:fillRect/>
          </a:stretch>
        </p:blipFill>
        <p:spPr>
          <a:xfrm>
            <a:off x="8965284" y="61920"/>
            <a:ext cx="3106866" cy="167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376" extrusionOk="0">
                <a:moveTo>
                  <a:pt x="12881" y="21"/>
                </a:moveTo>
                <a:cubicBezTo>
                  <a:pt x="4552" y="-216"/>
                  <a:pt x="1726" y="1497"/>
                  <a:pt x="922" y="7269"/>
                </a:cubicBezTo>
                <a:cubicBezTo>
                  <a:pt x="483" y="10418"/>
                  <a:pt x="855" y="13938"/>
                  <a:pt x="1876" y="16308"/>
                </a:cubicBezTo>
                <a:lnTo>
                  <a:pt x="2158" y="16966"/>
                </a:lnTo>
                <a:lnTo>
                  <a:pt x="1733" y="17715"/>
                </a:lnTo>
                <a:cubicBezTo>
                  <a:pt x="1328" y="18427"/>
                  <a:pt x="628" y="18996"/>
                  <a:pt x="161" y="18996"/>
                </a:cubicBezTo>
                <a:cubicBezTo>
                  <a:pt x="46" y="18996"/>
                  <a:pt x="-8" y="19050"/>
                  <a:pt x="1" y="19178"/>
                </a:cubicBezTo>
                <a:cubicBezTo>
                  <a:pt x="9" y="19306"/>
                  <a:pt x="82" y="19509"/>
                  <a:pt x="216" y="19801"/>
                </a:cubicBezTo>
                <a:cubicBezTo>
                  <a:pt x="533" y="20491"/>
                  <a:pt x="1192" y="21056"/>
                  <a:pt x="1689" y="21056"/>
                </a:cubicBezTo>
                <a:cubicBezTo>
                  <a:pt x="2225" y="21056"/>
                  <a:pt x="2924" y="20619"/>
                  <a:pt x="3413" y="19983"/>
                </a:cubicBezTo>
                <a:lnTo>
                  <a:pt x="3799" y="19482"/>
                </a:lnTo>
                <a:lnTo>
                  <a:pt x="4485" y="19937"/>
                </a:lnTo>
                <a:cubicBezTo>
                  <a:pt x="5126" y="20362"/>
                  <a:pt x="6568" y="20805"/>
                  <a:pt x="8584" y="21197"/>
                </a:cubicBezTo>
                <a:cubicBezTo>
                  <a:pt x="9244" y="21326"/>
                  <a:pt x="10444" y="21384"/>
                  <a:pt x="11621" y="21375"/>
                </a:cubicBezTo>
                <a:cubicBezTo>
                  <a:pt x="12798" y="21365"/>
                  <a:pt x="13954" y="21285"/>
                  <a:pt x="14525" y="21147"/>
                </a:cubicBezTo>
                <a:cubicBezTo>
                  <a:pt x="15822" y="20833"/>
                  <a:pt x="16275" y="20652"/>
                  <a:pt x="17322" y="20018"/>
                </a:cubicBezTo>
                <a:cubicBezTo>
                  <a:pt x="19532" y="18681"/>
                  <a:pt x="20941" y="16186"/>
                  <a:pt x="21482" y="12654"/>
                </a:cubicBezTo>
                <a:cubicBezTo>
                  <a:pt x="21556" y="12166"/>
                  <a:pt x="21592" y="11135"/>
                  <a:pt x="21592" y="10098"/>
                </a:cubicBezTo>
                <a:cubicBezTo>
                  <a:pt x="21592" y="9061"/>
                  <a:pt x="21556" y="8020"/>
                  <a:pt x="21482" y="7512"/>
                </a:cubicBezTo>
                <a:cubicBezTo>
                  <a:pt x="21119" y="5041"/>
                  <a:pt x="20171" y="2740"/>
                  <a:pt x="19134" y="1818"/>
                </a:cubicBezTo>
                <a:cubicBezTo>
                  <a:pt x="17545" y="404"/>
                  <a:pt x="16574" y="126"/>
                  <a:pt x="12881" y="2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4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5743" y="4970715"/>
            <a:ext cx="3987483" cy="1270001"/>
            <a:chOff x="123858" y="166102"/>
            <a:chExt cx="3987482" cy="1270000"/>
          </a:xfrm>
        </p:grpSpPr>
        <p:sp>
          <p:nvSpPr>
            <p:cNvPr id="142" name="Watch this video to learn more about Marita’s passion for robotics."/>
            <p:cNvSpPr/>
            <p:nvPr/>
          </p:nvSpPr>
          <p:spPr>
            <a:xfrm>
              <a:off x="142900" y="166102"/>
              <a:ext cx="3968440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solidFill>
                <a:srgbClr val="E9682C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2"/>
              <a:r>
                <a:rPr dirty="0"/>
                <a:t>Watch </a:t>
              </a:r>
              <a:r>
                <a:rPr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/>
                </a:rPr>
                <a:t>this video</a:t>
              </a:r>
              <a:r>
                <a:rPr dirty="0"/>
                <a:t> to learn </a:t>
              </a:r>
              <a:r>
                <a:rPr lang="en-AU" dirty="0"/>
                <a:t>	</a:t>
              </a:r>
              <a:r>
                <a:rPr dirty="0"/>
                <a:t>more about Marita’s passion </a:t>
              </a:r>
              <a:r>
                <a:rPr lang="en-AU" dirty="0"/>
                <a:t>	</a:t>
              </a:r>
              <a:r>
                <a:rPr dirty="0"/>
                <a:t>for robotics.  </a:t>
              </a:r>
              <a:endParaRPr lang="en-AU" dirty="0"/>
            </a:p>
          </p:txBody>
        </p:sp>
        <p:sp>
          <p:nvSpPr>
            <p:cNvPr id="143" name="Film Strip"/>
            <p:cNvSpPr/>
            <p:nvPr/>
          </p:nvSpPr>
          <p:spPr>
            <a:xfrm>
              <a:off x="123858" y="329501"/>
              <a:ext cx="727345" cy="61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rgbClr val="36378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Image of Marita Cheng">
            <a:extLst>
              <a:ext uri="{FF2B5EF4-FFF2-40B4-BE49-F238E27FC236}">
                <a16:creationId xmlns:a16="http://schemas.microsoft.com/office/drawing/2014/main" id="{4A7093D2-5C2F-094C-3DB2-BA3F24053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85" y="1736519"/>
            <a:ext cx="3987483" cy="2826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6E59F-5D12-2226-A836-9F47CF68AA3E}"/>
              </a:ext>
            </a:extLst>
          </p:cNvPr>
          <p:cNvSpPr txBox="1"/>
          <p:nvPr/>
        </p:nvSpPr>
        <p:spPr>
          <a:xfrm>
            <a:off x="7745743" y="4564567"/>
            <a:ext cx="295043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Marita Cheng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2127531" y="1571055"/>
            <a:ext cx="7334383" cy="196065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Engineers are </a:t>
            </a: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problem solvers</a:t>
            </a:r>
          </a:p>
        </p:txBody>
      </p:sp>
      <p:sp>
        <p:nvSpPr>
          <p:cNvPr id="148" name="Title 1"/>
          <p:cNvSpPr txBox="1"/>
          <p:nvPr/>
        </p:nvSpPr>
        <p:spPr>
          <a:xfrm>
            <a:off x="2127531" y="3462266"/>
            <a:ext cx="340589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Learning </a:t>
            </a:r>
          </a:p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c</a:t>
            </a:r>
            <a:r>
              <a:rPr dirty="0" err="1"/>
              <a:t>onstruction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ubtitl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7023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Try this – Engineered object hunt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>
            <a:normAutofit/>
          </a:bodyPr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Complete an engineered object  scavenger hunt around your school. 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Snap photos of objects that match the descriptions. </a:t>
            </a:r>
          </a:p>
        </p:txBody>
      </p:sp>
      <p:pic>
        <p:nvPicPr>
          <p:cNvPr id="3" name="Picture 2" descr="A graphic of engineered object hunt listing the categories of objects to be found and photography by students. The categories are: hydrophobic, insulates well, aerodynamic, recyclable, contains gears, fastens 2 things together, acts as a lever, makes sound, makes light, made from at least 2 different materials. ">
            <a:extLst>
              <a:ext uri="{FF2B5EF4-FFF2-40B4-BE49-F238E27FC236}">
                <a16:creationId xmlns:a16="http://schemas.microsoft.com/office/drawing/2014/main" id="{8C2A608F-5D1F-4EE0-792A-555AF91A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0272"/>
            <a:ext cx="5181600" cy="2901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Engineered objects solve problems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idx="1"/>
          </p:nvPr>
        </p:nvSpPr>
        <p:spPr>
          <a:xfrm>
            <a:off x="838200" y="3901930"/>
            <a:ext cx="5729748" cy="2378172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Releases water in a predictable stream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Can be turned off or on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Doesn’t leak 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Can have a hose screwed to it</a:t>
            </a:r>
          </a:p>
        </p:txBody>
      </p:sp>
      <p:pic>
        <p:nvPicPr>
          <p:cNvPr id="157" name="1600px-Brass_water_tap_in_park.jpg" descr="A close-up of a faucet&#10;&#10;"/>
          <p:cNvPicPr>
            <a:picLocks noChangeAspect="1"/>
          </p:cNvPicPr>
          <p:nvPr/>
        </p:nvPicPr>
        <p:blipFill>
          <a:blip r:embed="rId4"/>
          <a:srcRect l="19207" t="8578" r="19202" b="1655"/>
          <a:stretch>
            <a:fillRect/>
          </a:stretch>
        </p:blipFill>
        <p:spPr>
          <a:xfrm>
            <a:off x="2217023" y="1440590"/>
            <a:ext cx="1980407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965" y="0"/>
                </a:moveTo>
                <a:cubicBezTo>
                  <a:pt x="3508" y="0"/>
                  <a:pt x="2634" y="-1"/>
                  <a:pt x="2052" y="242"/>
                </a:cubicBezTo>
                <a:cubicBezTo>
                  <a:pt x="1212" y="547"/>
                  <a:pt x="548" y="1209"/>
                  <a:pt x="242" y="2047"/>
                </a:cubicBezTo>
                <a:cubicBezTo>
                  <a:pt x="-1" y="2629"/>
                  <a:pt x="0" y="3501"/>
                  <a:pt x="0" y="4954"/>
                </a:cubicBezTo>
                <a:lnTo>
                  <a:pt x="0" y="16648"/>
                </a:lnTo>
                <a:cubicBezTo>
                  <a:pt x="0" y="18101"/>
                  <a:pt x="-1" y="18969"/>
                  <a:pt x="242" y="19551"/>
                </a:cubicBezTo>
                <a:cubicBezTo>
                  <a:pt x="548" y="20389"/>
                  <a:pt x="1212" y="21051"/>
                  <a:pt x="2052" y="21356"/>
                </a:cubicBezTo>
                <a:cubicBezTo>
                  <a:pt x="2634" y="21599"/>
                  <a:pt x="3508" y="21598"/>
                  <a:pt x="4965" y="21598"/>
                </a:cubicBezTo>
                <a:lnTo>
                  <a:pt x="16634" y="21598"/>
                </a:lnTo>
                <a:cubicBezTo>
                  <a:pt x="18090" y="21598"/>
                  <a:pt x="18965" y="21599"/>
                  <a:pt x="19547" y="21356"/>
                </a:cubicBezTo>
                <a:cubicBezTo>
                  <a:pt x="20387" y="21051"/>
                  <a:pt x="21047" y="20389"/>
                  <a:pt x="21352" y="19551"/>
                </a:cubicBezTo>
                <a:cubicBezTo>
                  <a:pt x="21595" y="18969"/>
                  <a:pt x="21599" y="18101"/>
                  <a:pt x="21599" y="16648"/>
                </a:cubicBezTo>
                <a:lnTo>
                  <a:pt x="21599" y="4954"/>
                </a:lnTo>
                <a:cubicBezTo>
                  <a:pt x="21599" y="3501"/>
                  <a:pt x="21595" y="2629"/>
                  <a:pt x="21352" y="2047"/>
                </a:cubicBezTo>
                <a:cubicBezTo>
                  <a:pt x="21047" y="1209"/>
                  <a:pt x="20387" y="547"/>
                  <a:pt x="19547" y="242"/>
                </a:cubicBezTo>
                <a:cubicBezTo>
                  <a:pt x="18965" y="-1"/>
                  <a:pt x="18090" y="0"/>
                  <a:pt x="16634" y="0"/>
                </a:cubicBezTo>
                <a:lnTo>
                  <a:pt x="4965" y="0"/>
                </a:lnTo>
                <a:close/>
              </a:path>
            </a:pathLst>
          </a:custGeom>
          <a:ln w="25400">
            <a:solidFill>
              <a:srgbClr val="E9682C"/>
            </a:solidFill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565B0-6A57-64FA-ED20-A10256FC3540}"/>
              </a:ext>
            </a:extLst>
          </p:cNvPr>
          <p:cNvSpPr txBox="1"/>
          <p:nvPr/>
        </p:nvSpPr>
        <p:spPr>
          <a:xfrm>
            <a:off x="2217023" y="3448006"/>
            <a:ext cx="293301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Wikimedia Commons/Maksym </a:t>
            </a:r>
            <a:r>
              <a:rPr kumimoji="0" lang="en-AU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Kozlenko</a:t>
            </a: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 SA</a:t>
            </a:r>
          </a:p>
        </p:txBody>
      </p:sp>
      <p:pic>
        <p:nvPicPr>
          <p:cNvPr id="158" name="1274px-Used_coffee_mug_(4356081928).jpg" descr="A white coffee mug with brown stains&#10;"/>
          <p:cNvPicPr>
            <a:picLocks noChangeAspect="1"/>
          </p:cNvPicPr>
          <p:nvPr/>
        </p:nvPicPr>
        <p:blipFill>
          <a:blip r:embed="rId5"/>
          <a:srcRect l="3825" t="875" r="3825" b="884"/>
          <a:stretch>
            <a:fillRect/>
          </a:stretch>
        </p:blipFill>
        <p:spPr>
          <a:xfrm>
            <a:off x="7791363" y="1541488"/>
            <a:ext cx="1980407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8" extrusionOk="0">
                <a:moveTo>
                  <a:pt x="4964" y="0"/>
                </a:moveTo>
                <a:cubicBezTo>
                  <a:pt x="3508" y="0"/>
                  <a:pt x="2634" y="-1"/>
                  <a:pt x="2051" y="242"/>
                </a:cubicBezTo>
                <a:cubicBezTo>
                  <a:pt x="1212" y="547"/>
                  <a:pt x="548" y="1209"/>
                  <a:pt x="242" y="2047"/>
                </a:cubicBezTo>
                <a:cubicBezTo>
                  <a:pt x="-1" y="2629"/>
                  <a:pt x="0" y="3501"/>
                  <a:pt x="0" y="4954"/>
                </a:cubicBezTo>
                <a:lnTo>
                  <a:pt x="0" y="16648"/>
                </a:lnTo>
                <a:cubicBezTo>
                  <a:pt x="0" y="18101"/>
                  <a:pt x="-1" y="18974"/>
                  <a:pt x="242" y="19555"/>
                </a:cubicBezTo>
                <a:cubicBezTo>
                  <a:pt x="548" y="20393"/>
                  <a:pt x="1212" y="21051"/>
                  <a:pt x="2051" y="21356"/>
                </a:cubicBezTo>
                <a:cubicBezTo>
                  <a:pt x="2634" y="21599"/>
                  <a:pt x="3508" y="21598"/>
                  <a:pt x="4964" y="21598"/>
                </a:cubicBezTo>
                <a:lnTo>
                  <a:pt x="16634" y="21598"/>
                </a:lnTo>
                <a:cubicBezTo>
                  <a:pt x="18090" y="21598"/>
                  <a:pt x="18964" y="21599"/>
                  <a:pt x="19547" y="21356"/>
                </a:cubicBezTo>
                <a:cubicBezTo>
                  <a:pt x="20386" y="21051"/>
                  <a:pt x="21050" y="20393"/>
                  <a:pt x="21356" y="19555"/>
                </a:cubicBezTo>
                <a:cubicBezTo>
                  <a:pt x="21599" y="18974"/>
                  <a:pt x="21598" y="18101"/>
                  <a:pt x="21598" y="16648"/>
                </a:cubicBezTo>
                <a:lnTo>
                  <a:pt x="21598" y="4954"/>
                </a:lnTo>
                <a:cubicBezTo>
                  <a:pt x="21598" y="3501"/>
                  <a:pt x="21599" y="2629"/>
                  <a:pt x="21356" y="2047"/>
                </a:cubicBezTo>
                <a:cubicBezTo>
                  <a:pt x="21050" y="1209"/>
                  <a:pt x="20386" y="547"/>
                  <a:pt x="19547" y="242"/>
                </a:cubicBezTo>
                <a:cubicBezTo>
                  <a:pt x="18964" y="-1"/>
                  <a:pt x="18090" y="0"/>
                  <a:pt x="16634" y="0"/>
                </a:cubicBezTo>
                <a:lnTo>
                  <a:pt x="4964" y="0"/>
                </a:lnTo>
                <a:close/>
              </a:path>
            </a:pathLst>
          </a:custGeom>
          <a:ln w="25400">
            <a:solidFill>
              <a:srgbClr val="E9682C"/>
            </a:solidFill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F24CE-672F-955D-CBF6-37E13323B549}"/>
              </a:ext>
            </a:extLst>
          </p:cNvPr>
          <p:cNvSpPr txBox="1"/>
          <p:nvPr/>
        </p:nvSpPr>
        <p:spPr>
          <a:xfrm>
            <a:off x="7791363" y="3555727"/>
            <a:ext cx="242470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</a:t>
            </a: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Wikimedia Commons/Niki Odolphie, CC BY</a:t>
            </a:r>
            <a:endParaRPr kumimoji="0" lang="en-A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9" name="Content Placeholder 2"/>
          <p:cNvSpPr txBox="1"/>
          <p:nvPr/>
        </p:nvSpPr>
        <p:spPr>
          <a:xfrm>
            <a:off x="6828502" y="3901930"/>
            <a:ext cx="3906130" cy="261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Holds liquids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Stops your hands from getting hot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Smooth against your lips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Easy to clean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ST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GiST_Powerpoint_2025</Template>
  <TotalTime>294</TotalTime>
  <Words>666</Words>
  <Application>Microsoft Office PowerPoint</Application>
  <PresentationFormat>Widescreen</PresentationFormat>
  <Paragraphs>109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GiST_Powerpoint_2025</vt:lpstr>
      <vt:lpstr>Engineers are problem solvers</vt:lpstr>
      <vt:lpstr>PowerPoint Presentation</vt:lpstr>
      <vt:lpstr>Paper tower challenge</vt:lpstr>
      <vt:lpstr>Engineers are  problem solvers</vt:lpstr>
      <vt:lpstr>What is engineering? </vt:lpstr>
      <vt:lpstr>Marita Cheng</vt:lpstr>
      <vt:lpstr>Engineers are  problem solvers</vt:lpstr>
      <vt:lpstr>Try this – Engineered object hunt</vt:lpstr>
      <vt:lpstr>Engineered objects solve problems</vt:lpstr>
      <vt:lpstr>Try this – Create an object/use puzzle</vt:lpstr>
      <vt:lpstr>The engineering design process</vt:lpstr>
      <vt:lpstr>Paper tower challenge</vt:lpstr>
      <vt:lpstr>Paper tower engineering</vt:lpstr>
      <vt:lpstr>Rubric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are problem solvers</dc:title>
  <dc:creator>Jill Wilson</dc:creator>
  <cp:lastModifiedBy>Tessa Porter</cp:lastModifiedBy>
  <cp:revision>13</cp:revision>
  <dcterms:modified xsi:type="dcterms:W3CDTF">2025-11-10T05:04:04Z</dcterms:modified>
</cp:coreProperties>
</file>