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8_8F248DB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62" r:id="rId5"/>
    <p:sldId id="259" r:id="rId6"/>
    <p:sldId id="285" r:id="rId7"/>
    <p:sldId id="270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7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CDFB38-0337-87F5-B06F-A90DAC84C3C0}" name="Tessa Porter" initials="TP" userId="S::tessa.porter@esa.edu.au::abf78dcc-8338-4c8d-a2e7-edd6dee799c5" providerId="AD"/>
  <p188:author id="{7B31DC49-38FB-B26E-7598-E1F7FF350A8E}" name="Tessa Porter" initials="" userId="S::Tessa.Porter@esa.edu.au::abf78dcc-8338-4c8d-a2e7-edd6dee799c5" providerId="AD"/>
  <p188:author id="{EE48EB5E-71D3-5038-C7A3-54CF589B65FD}" name="Michelle Hamill" initials="MH" userId="S::michelle.hamill@esa.edu.au::270ec5ef-3e48-4885-8a49-287b48beda51" providerId="AD"/>
  <p188:author id="{0CC78676-6DC7-93D7-26C5-1334298E9AF6}" name="Flora Smith" initials="FS" userId="S::flora.smith@esa.edu.au::80321b0c-e47f-4202-a079-bbd14d5afa8e" providerId="AD"/>
  <p188:author id="{56BA1AA6-06BB-DDC5-2EE3-94184B316E3E}" name="Michelle Hamill" initials="MH" userId="S::Michelle.Hamill@esa.edu.au::270ec5ef-3e48-4885-8a49-287b48beda51" providerId="AD"/>
  <p188:author id="{92D011FB-E587-8D1F-64AA-2EC6A225EA05}" name="Martine Power" initials="MP" userId="S::Martine.Power@esa.edu.au::f3410e55-3c0b-475c-b0b5-72038337e5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991"/>
    <a:srgbClr val="F15E23"/>
    <a:srgbClr val="EBEBF4"/>
    <a:srgbClr val="6B72AE"/>
    <a:srgbClr val="B9B9BF"/>
    <a:srgbClr val="CDC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A5A92-2EBB-49CA-8CF5-BA38799B38C4}" v="153" dt="2025-08-07T04:09:13.820"/>
    <p1510:client id="{5160BE8B-6F0E-4E48-85F8-53016464E22C}" v="129" dt="2025-08-07T03:47:26.917"/>
    <p1510:client id="{5B4D11D7-F332-D4C7-7AED-72D36AAB3E8B}" v="3" dt="2025-08-06T23:22:36.557"/>
    <p1510:client id="{8627FBA3-4E14-4434-B2C6-8CFC75F6D55C}" v="6" dt="2025-08-06T23:12:45.541"/>
    <p1510:client id="{A9D08715-8539-84CF-9B88-279F67C4ABA1}" v="53" dt="2025-08-07T03:44:11.285"/>
    <p1510:client id="{AD95F0FF-6EF0-E5DF-C110-6033C96EA073}" v="14" dt="2025-08-07T03:50:17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a Porter" userId="abf78dcc-8338-4c8d-a2e7-edd6dee799c5" providerId="ADAL" clId="{005A5A92-2EBB-49CA-8CF5-BA38799B38C4}"/>
    <pc:docChg chg="undo redo custSel addSld delSld modSld">
      <pc:chgData name="Tessa Porter" userId="abf78dcc-8338-4c8d-a2e7-edd6dee799c5" providerId="ADAL" clId="{005A5A92-2EBB-49CA-8CF5-BA38799B38C4}" dt="2025-08-07T04:09:13.820" v="598" actId="20577"/>
      <pc:docMkLst>
        <pc:docMk/>
      </pc:docMkLst>
      <pc:sldChg chg="addSp delSp modSp mod setBg modCm chgLayout">
        <pc:chgData name="Tessa Porter" userId="abf78dcc-8338-4c8d-a2e7-edd6dee799c5" providerId="ADAL" clId="{005A5A92-2EBB-49CA-8CF5-BA38799B38C4}" dt="2025-08-07T04:09:09.608" v="596" actId="404"/>
        <pc:sldMkLst>
          <pc:docMk/>
          <pc:sldMk cId="2917594366" sldId="259"/>
        </pc:sldMkLst>
        <pc:spChg chg="add del mod ord">
          <ac:chgData name="Tessa Porter" userId="abf78dcc-8338-4c8d-a2e7-edd6dee799c5" providerId="ADAL" clId="{005A5A92-2EBB-49CA-8CF5-BA38799B38C4}" dt="2025-08-06T07:05:59.650" v="35" actId="478"/>
          <ac:spMkLst>
            <pc:docMk/>
            <pc:sldMk cId="2917594366" sldId="259"/>
            <ac:spMk id="2" creationId="{A6DC64EC-56D5-DDF7-9D27-E6677222B581}"/>
          </ac:spMkLst>
        </pc:spChg>
        <pc:spChg chg="add del">
          <ac:chgData name="Tessa Porter" userId="abf78dcc-8338-4c8d-a2e7-edd6dee799c5" providerId="ADAL" clId="{005A5A92-2EBB-49CA-8CF5-BA38799B38C4}" dt="2025-08-07T02:11:52.332" v="58" actId="478"/>
          <ac:spMkLst>
            <pc:docMk/>
            <pc:sldMk cId="2917594366" sldId="259"/>
            <ac:spMk id="2" creationId="{CB93DCBE-FCC3-77F3-4C0D-58843E65C966}"/>
          </ac:spMkLst>
        </pc:spChg>
        <pc:spChg chg="add mod">
          <ac:chgData name="Tessa Porter" userId="abf78dcc-8338-4c8d-a2e7-edd6dee799c5" providerId="ADAL" clId="{005A5A92-2EBB-49CA-8CF5-BA38799B38C4}" dt="2025-08-07T02:24:00.794" v="465" actId="1076"/>
          <ac:spMkLst>
            <pc:docMk/>
            <pc:sldMk cId="2917594366" sldId="259"/>
            <ac:spMk id="3" creationId="{9DBD537C-55A3-A47D-AAA6-8A3696A79A56}"/>
          </ac:spMkLst>
        </pc:spChg>
        <pc:spChg chg="add del mod ord">
          <ac:chgData name="Tessa Porter" userId="abf78dcc-8338-4c8d-a2e7-edd6dee799c5" providerId="ADAL" clId="{005A5A92-2EBB-49CA-8CF5-BA38799B38C4}" dt="2025-08-06T07:06:05.847" v="38" actId="478"/>
          <ac:spMkLst>
            <pc:docMk/>
            <pc:sldMk cId="2917594366" sldId="259"/>
            <ac:spMk id="3" creationId="{FC94848B-6104-3F35-072C-2D014D87D053}"/>
          </ac:spMkLst>
        </pc:spChg>
        <pc:spChg chg="add mod">
          <ac:chgData name="Tessa Porter" userId="abf78dcc-8338-4c8d-a2e7-edd6dee799c5" providerId="ADAL" clId="{005A5A92-2EBB-49CA-8CF5-BA38799B38C4}" dt="2025-08-07T02:32:06.913" v="474" actId="20577"/>
          <ac:spMkLst>
            <pc:docMk/>
            <pc:sldMk cId="2917594366" sldId="259"/>
            <ac:spMk id="6" creationId="{C21C17D8-4707-42EE-E1E7-966D5599FDC8}"/>
          </ac:spMkLst>
        </pc:spChg>
        <pc:spChg chg="mod">
          <ac:chgData name="Tessa Porter" userId="abf78dcc-8338-4c8d-a2e7-edd6dee799c5" providerId="ADAL" clId="{005A5A92-2EBB-49CA-8CF5-BA38799B38C4}" dt="2025-08-07T04:03:54.679" v="536" actId="122"/>
          <ac:spMkLst>
            <pc:docMk/>
            <pc:sldMk cId="2917594366" sldId="259"/>
            <ac:spMk id="11" creationId="{BA9F71BB-36BD-3B83-4717-31B0B1E595DB}"/>
          </ac:spMkLst>
        </pc:spChg>
        <pc:spChg chg="mod">
          <ac:chgData name="Tessa Porter" userId="abf78dcc-8338-4c8d-a2e7-edd6dee799c5" providerId="ADAL" clId="{005A5A92-2EBB-49CA-8CF5-BA38799B38C4}" dt="2025-08-07T04:03:56.675" v="537" actId="122"/>
          <ac:spMkLst>
            <pc:docMk/>
            <pc:sldMk cId="2917594366" sldId="259"/>
            <ac:spMk id="12" creationId="{F7551497-09F3-18BD-B608-CF481B1E4A40}"/>
          </ac:spMkLst>
        </pc:spChg>
        <pc:spChg chg="mod">
          <ac:chgData name="Tessa Porter" userId="abf78dcc-8338-4c8d-a2e7-edd6dee799c5" providerId="ADAL" clId="{005A5A92-2EBB-49CA-8CF5-BA38799B38C4}" dt="2025-08-07T02:15:54.249" v="261" actId="1035"/>
          <ac:spMkLst>
            <pc:docMk/>
            <pc:sldMk cId="2917594366" sldId="259"/>
            <ac:spMk id="13" creationId="{251853D3-BB62-E331-F972-9B7733E6A048}"/>
          </ac:spMkLst>
        </pc:spChg>
        <pc:spChg chg="mod">
          <ac:chgData name="Tessa Porter" userId="abf78dcc-8338-4c8d-a2e7-edd6dee799c5" providerId="ADAL" clId="{005A5A92-2EBB-49CA-8CF5-BA38799B38C4}" dt="2025-08-07T04:04:01.587" v="539" actId="122"/>
          <ac:spMkLst>
            <pc:docMk/>
            <pc:sldMk cId="2917594366" sldId="259"/>
            <ac:spMk id="14" creationId="{E07B9C17-9C41-7B90-FFFF-50703BBDCB1C}"/>
          </ac:spMkLst>
        </pc:spChg>
        <pc:spChg chg="mod">
          <ac:chgData name="Tessa Porter" userId="abf78dcc-8338-4c8d-a2e7-edd6dee799c5" providerId="ADAL" clId="{005A5A92-2EBB-49CA-8CF5-BA38799B38C4}" dt="2025-08-07T04:09:09.608" v="596" actId="404"/>
          <ac:spMkLst>
            <pc:docMk/>
            <pc:sldMk cId="2917594366" sldId="259"/>
            <ac:spMk id="17" creationId="{6EEADAC1-BE7F-8E71-073B-A309BD17A81B}"/>
          </ac:spMkLst>
        </pc:spChg>
        <pc:spChg chg="del mod">
          <ac:chgData name="Tessa Porter" userId="abf78dcc-8338-4c8d-a2e7-edd6dee799c5" providerId="ADAL" clId="{005A5A92-2EBB-49CA-8CF5-BA38799B38C4}" dt="2025-08-07T02:19:43.874" v="447" actId="478"/>
          <ac:spMkLst>
            <pc:docMk/>
            <pc:sldMk cId="2917594366" sldId="259"/>
            <ac:spMk id="20" creationId="{0DE5BC16-068B-32B8-6B6F-0337A43AE0C2}"/>
          </ac:spMkLst>
        </pc:spChg>
        <pc:spChg chg="del mod">
          <ac:chgData name="Tessa Porter" userId="abf78dcc-8338-4c8d-a2e7-edd6dee799c5" providerId="ADAL" clId="{005A5A92-2EBB-49CA-8CF5-BA38799B38C4}" dt="2025-08-07T02:19:35.125" v="445" actId="478"/>
          <ac:spMkLst>
            <pc:docMk/>
            <pc:sldMk cId="2917594366" sldId="259"/>
            <ac:spMk id="21" creationId="{9D41EAA6-6BBF-0378-D26F-C6A2D9C91D1B}"/>
          </ac:spMkLst>
        </pc:spChg>
        <pc:spChg chg="del mod">
          <ac:chgData name="Tessa Porter" userId="abf78dcc-8338-4c8d-a2e7-edd6dee799c5" providerId="ADAL" clId="{005A5A92-2EBB-49CA-8CF5-BA38799B38C4}" dt="2025-08-07T02:19:37.883" v="446" actId="478"/>
          <ac:spMkLst>
            <pc:docMk/>
            <pc:sldMk cId="2917594366" sldId="259"/>
            <ac:spMk id="22" creationId="{E105273C-4CDE-853E-3A1D-90D59D68F69B}"/>
          </ac:spMkLst>
        </pc:spChg>
        <pc:spChg chg="del mod">
          <ac:chgData name="Tessa Porter" userId="abf78dcc-8338-4c8d-a2e7-edd6dee799c5" providerId="ADAL" clId="{005A5A92-2EBB-49CA-8CF5-BA38799B38C4}" dt="2025-08-07T02:19:50.562" v="448" actId="478"/>
          <ac:spMkLst>
            <pc:docMk/>
            <pc:sldMk cId="2917594366" sldId="259"/>
            <ac:spMk id="23" creationId="{A343B5D6-E421-FC03-2A26-0ABD314D6378}"/>
          </ac:spMkLst>
        </pc:spChg>
        <pc:picChg chg="mod">
          <ac:chgData name="Tessa Porter" userId="abf78dcc-8338-4c8d-a2e7-edd6dee799c5" providerId="ADAL" clId="{005A5A92-2EBB-49CA-8CF5-BA38799B38C4}" dt="2025-08-07T02:15:12.793" v="165" actId="1035"/>
          <ac:picMkLst>
            <pc:docMk/>
            <pc:sldMk cId="2917594366" sldId="259"/>
            <ac:picMk id="5" creationId="{BC882C53-3C10-2C94-C41A-A3DD747C2995}"/>
          </ac:picMkLst>
        </pc:picChg>
        <pc:picChg chg="mod">
          <ac:chgData name="Tessa Porter" userId="abf78dcc-8338-4c8d-a2e7-edd6dee799c5" providerId="ADAL" clId="{005A5A92-2EBB-49CA-8CF5-BA38799B38C4}" dt="2025-08-07T02:15:18.888" v="181" actId="1035"/>
          <ac:picMkLst>
            <pc:docMk/>
            <pc:sldMk cId="2917594366" sldId="259"/>
            <ac:picMk id="7" creationId="{8AD87974-7C5C-6674-099B-0523276FAE4C}"/>
          </ac:picMkLst>
        </pc:picChg>
        <pc:picChg chg="add del mod">
          <ac:chgData name="Tessa Porter" userId="abf78dcc-8338-4c8d-a2e7-edd6dee799c5" providerId="ADAL" clId="{005A5A92-2EBB-49CA-8CF5-BA38799B38C4}" dt="2025-08-07T02:30:28.587" v="469" actId="14826"/>
          <ac:picMkLst>
            <pc:docMk/>
            <pc:sldMk cId="2917594366" sldId="259"/>
            <ac:picMk id="8" creationId="{D8F8B2CB-FE75-68F3-9EF0-49497012E6B4}"/>
          </ac:picMkLst>
        </pc:picChg>
        <pc:picChg chg="mod">
          <ac:chgData name="Tessa Porter" userId="abf78dcc-8338-4c8d-a2e7-edd6dee799c5" providerId="ADAL" clId="{005A5A92-2EBB-49CA-8CF5-BA38799B38C4}" dt="2025-08-07T02:15:29.585" v="213" actId="1035"/>
          <ac:picMkLst>
            <pc:docMk/>
            <pc:sldMk cId="2917594366" sldId="259"/>
            <ac:picMk id="9" creationId="{47E1CDA8-E2D8-2BF7-F042-9A554AA7642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essa Porter" userId="abf78dcc-8338-4c8d-a2e7-edd6dee799c5" providerId="ADAL" clId="{005A5A92-2EBB-49CA-8CF5-BA38799B38C4}" dt="2025-08-06T07:06:03.767" v="37" actId="478"/>
              <pc2:cmMkLst xmlns:pc2="http://schemas.microsoft.com/office/powerpoint/2019/9/main/command">
                <pc:docMk/>
                <pc:sldMk cId="2917594366" sldId="259"/>
                <pc2:cmMk id="{DFEC583D-530F-48E8-9B6C-284E9DE44C2B}"/>
              </pc2:cmMkLst>
            </pc226:cmChg>
          </p:ext>
        </pc:extLst>
      </pc:sldChg>
      <pc:sldChg chg="modSp mod setBg modClrScheme setClrOvrMap chgLayout">
        <pc:chgData name="Tessa Porter" userId="abf78dcc-8338-4c8d-a2e7-edd6dee799c5" providerId="ADAL" clId="{005A5A92-2EBB-49CA-8CF5-BA38799B38C4}" dt="2025-08-06T07:02:18.941" v="6"/>
        <pc:sldMkLst>
          <pc:docMk/>
          <pc:sldMk cId="447156594" sldId="262"/>
        </pc:sldMkLst>
        <pc:spChg chg="mod">
          <ac:chgData name="Tessa Porter" userId="abf78dcc-8338-4c8d-a2e7-edd6dee799c5" providerId="ADAL" clId="{005A5A92-2EBB-49CA-8CF5-BA38799B38C4}" dt="2025-08-06T07:02:18.941" v="6"/>
          <ac:spMkLst>
            <pc:docMk/>
            <pc:sldMk cId="447156594" sldId="262"/>
            <ac:spMk id="2" creationId="{0456797F-7003-6647-A98E-FA92D41367D2}"/>
          </ac:spMkLst>
        </pc:spChg>
        <pc:spChg chg="mod">
          <ac:chgData name="Tessa Porter" userId="abf78dcc-8338-4c8d-a2e7-edd6dee799c5" providerId="ADAL" clId="{005A5A92-2EBB-49CA-8CF5-BA38799B38C4}" dt="2025-08-06T07:02:18.941" v="6"/>
          <ac:spMkLst>
            <pc:docMk/>
            <pc:sldMk cId="447156594" sldId="262"/>
            <ac:spMk id="3" creationId="{63BA1676-E006-274F-AC49-5506B86ABEE6}"/>
          </ac:spMkLst>
        </pc:spChg>
      </pc:sldChg>
      <pc:sldChg chg="addSp delSp modSp mod modClrScheme chgLayout">
        <pc:chgData name="Tessa Porter" userId="abf78dcc-8338-4c8d-a2e7-edd6dee799c5" providerId="ADAL" clId="{005A5A92-2EBB-49CA-8CF5-BA38799B38C4}" dt="2025-08-06T07:05:42.666" v="33" actId="478"/>
        <pc:sldMkLst>
          <pc:docMk/>
          <pc:sldMk cId="3537875884" sldId="270"/>
        </pc:sldMkLst>
        <pc:spChg chg="add del mod ord">
          <ac:chgData name="Tessa Porter" userId="abf78dcc-8338-4c8d-a2e7-edd6dee799c5" providerId="ADAL" clId="{005A5A92-2EBB-49CA-8CF5-BA38799B38C4}" dt="2025-08-06T07:05:38.587" v="32" actId="478"/>
          <ac:spMkLst>
            <pc:docMk/>
            <pc:sldMk cId="3537875884" sldId="270"/>
            <ac:spMk id="2" creationId="{07BB31BD-850D-A607-3E3E-E0AF14F035A6}"/>
          </ac:spMkLst>
        </pc:spChg>
        <pc:spChg chg="add del mod ord">
          <ac:chgData name="Tessa Porter" userId="abf78dcc-8338-4c8d-a2e7-edd6dee799c5" providerId="ADAL" clId="{005A5A92-2EBB-49CA-8CF5-BA38799B38C4}" dt="2025-08-06T07:05:42.666" v="33" actId="478"/>
          <ac:spMkLst>
            <pc:docMk/>
            <pc:sldMk cId="3537875884" sldId="270"/>
            <ac:spMk id="3" creationId="{F046F552-4AF1-7A9C-46DC-F57967141B4F}"/>
          </ac:spMkLst>
        </pc:spChg>
      </pc:sldChg>
      <pc:sldChg chg="del">
        <pc:chgData name="Tessa Porter" userId="abf78dcc-8338-4c8d-a2e7-edd6dee799c5" providerId="ADAL" clId="{005A5A92-2EBB-49CA-8CF5-BA38799B38C4}" dt="2025-08-07T04:02:51.505" v="535" actId="2696"/>
        <pc:sldMkLst>
          <pc:docMk/>
          <pc:sldMk cId="1506959974" sldId="271"/>
        </pc:sldMkLst>
      </pc:sldChg>
      <pc:sldChg chg="addSp delSp modSp mod modClrScheme chgLayout">
        <pc:chgData name="Tessa Porter" userId="abf78dcc-8338-4c8d-a2e7-edd6dee799c5" providerId="ADAL" clId="{005A5A92-2EBB-49CA-8CF5-BA38799B38C4}" dt="2025-08-06T07:05:30.499" v="30" actId="478"/>
        <pc:sldMkLst>
          <pc:docMk/>
          <pc:sldMk cId="3937240422" sldId="275"/>
        </pc:sldMkLst>
        <pc:spChg chg="add del mod ord">
          <ac:chgData name="Tessa Porter" userId="abf78dcc-8338-4c8d-a2e7-edd6dee799c5" providerId="ADAL" clId="{005A5A92-2EBB-49CA-8CF5-BA38799B38C4}" dt="2025-08-06T07:05:26.225" v="29" actId="478"/>
          <ac:spMkLst>
            <pc:docMk/>
            <pc:sldMk cId="3937240422" sldId="275"/>
            <ac:spMk id="3" creationId="{028B5B93-DDBB-D5B1-1EAA-601149299094}"/>
          </ac:spMkLst>
        </pc:spChg>
        <pc:spChg chg="add del mod ord">
          <ac:chgData name="Tessa Porter" userId="abf78dcc-8338-4c8d-a2e7-edd6dee799c5" providerId="ADAL" clId="{005A5A92-2EBB-49CA-8CF5-BA38799B38C4}" dt="2025-08-06T07:05:30.499" v="30" actId="478"/>
          <ac:spMkLst>
            <pc:docMk/>
            <pc:sldMk cId="3937240422" sldId="275"/>
            <ac:spMk id="5" creationId="{F2E0FF13-13D8-3E93-3EAE-2EB1510550B1}"/>
          </ac:spMkLst>
        </pc:spChg>
      </pc:sldChg>
      <pc:sldChg chg="addSp delSp modSp mod modClrScheme chgLayout">
        <pc:chgData name="Tessa Porter" userId="abf78dcc-8338-4c8d-a2e7-edd6dee799c5" providerId="ADAL" clId="{005A5A92-2EBB-49CA-8CF5-BA38799B38C4}" dt="2025-08-06T07:05:19.002" v="27" actId="478"/>
        <pc:sldMkLst>
          <pc:docMk/>
          <pc:sldMk cId="2421447562" sldId="276"/>
        </pc:sldMkLst>
        <pc:spChg chg="add del mod ord">
          <ac:chgData name="Tessa Porter" userId="abf78dcc-8338-4c8d-a2e7-edd6dee799c5" providerId="ADAL" clId="{005A5A92-2EBB-49CA-8CF5-BA38799B38C4}" dt="2025-08-06T07:05:17.016" v="26" actId="478"/>
          <ac:spMkLst>
            <pc:docMk/>
            <pc:sldMk cId="2421447562" sldId="276"/>
            <ac:spMk id="7" creationId="{ED24D148-0409-D371-780A-82033B4CCFE7}"/>
          </ac:spMkLst>
        </pc:spChg>
        <pc:spChg chg="add del mod ord">
          <ac:chgData name="Tessa Porter" userId="abf78dcc-8338-4c8d-a2e7-edd6dee799c5" providerId="ADAL" clId="{005A5A92-2EBB-49CA-8CF5-BA38799B38C4}" dt="2025-08-06T07:05:19.002" v="27" actId="478"/>
          <ac:spMkLst>
            <pc:docMk/>
            <pc:sldMk cId="2421447562" sldId="276"/>
            <ac:spMk id="8" creationId="{73F628F3-41FB-0760-4C3B-00DF49FEB945}"/>
          </ac:spMkLst>
        </pc:spChg>
      </pc:sldChg>
      <pc:sldChg chg="addSp delSp modSp mod modClrScheme chgLayout">
        <pc:chgData name="Tessa Porter" userId="abf78dcc-8338-4c8d-a2e7-edd6dee799c5" providerId="ADAL" clId="{005A5A92-2EBB-49CA-8CF5-BA38799B38C4}" dt="2025-08-06T07:05:07.512" v="24" actId="478"/>
        <pc:sldMkLst>
          <pc:docMk/>
          <pc:sldMk cId="2591492389" sldId="277"/>
        </pc:sldMkLst>
        <pc:spChg chg="add del mod ord">
          <ac:chgData name="Tessa Porter" userId="abf78dcc-8338-4c8d-a2e7-edd6dee799c5" providerId="ADAL" clId="{005A5A92-2EBB-49CA-8CF5-BA38799B38C4}" dt="2025-08-06T07:05:04.922" v="23" actId="478"/>
          <ac:spMkLst>
            <pc:docMk/>
            <pc:sldMk cId="2591492389" sldId="277"/>
            <ac:spMk id="3" creationId="{331B443D-E06C-FDCF-C221-A1CAE91C928D}"/>
          </ac:spMkLst>
        </pc:spChg>
        <pc:spChg chg="add del mod ord">
          <ac:chgData name="Tessa Porter" userId="abf78dcc-8338-4c8d-a2e7-edd6dee799c5" providerId="ADAL" clId="{005A5A92-2EBB-49CA-8CF5-BA38799B38C4}" dt="2025-08-06T07:05:07.512" v="24" actId="478"/>
          <ac:spMkLst>
            <pc:docMk/>
            <pc:sldMk cId="2591492389" sldId="277"/>
            <ac:spMk id="5" creationId="{71E35EA7-9069-F0E6-3453-6996454CF8E4}"/>
          </ac:spMkLst>
        </pc:spChg>
      </pc:sldChg>
      <pc:sldChg chg="addSp delSp modSp mod modClrScheme chgLayout">
        <pc:chgData name="Tessa Porter" userId="abf78dcc-8338-4c8d-a2e7-edd6dee799c5" providerId="ADAL" clId="{005A5A92-2EBB-49CA-8CF5-BA38799B38C4}" dt="2025-08-06T07:04:54.769" v="21" actId="478"/>
        <pc:sldMkLst>
          <pc:docMk/>
          <pc:sldMk cId="3438065366" sldId="278"/>
        </pc:sldMkLst>
        <pc:spChg chg="add del mod ord">
          <ac:chgData name="Tessa Porter" userId="abf78dcc-8338-4c8d-a2e7-edd6dee799c5" providerId="ADAL" clId="{005A5A92-2EBB-49CA-8CF5-BA38799B38C4}" dt="2025-08-06T07:04:54.769" v="21" actId="478"/>
          <ac:spMkLst>
            <pc:docMk/>
            <pc:sldMk cId="3438065366" sldId="278"/>
            <ac:spMk id="3" creationId="{9A6D674D-7E81-92C3-9EEB-2159A43691EF}"/>
          </ac:spMkLst>
        </pc:spChg>
        <pc:spChg chg="add del mod ord">
          <ac:chgData name="Tessa Porter" userId="abf78dcc-8338-4c8d-a2e7-edd6dee799c5" providerId="ADAL" clId="{005A5A92-2EBB-49CA-8CF5-BA38799B38C4}" dt="2025-08-06T07:04:53.186" v="20" actId="478"/>
          <ac:spMkLst>
            <pc:docMk/>
            <pc:sldMk cId="3438065366" sldId="278"/>
            <ac:spMk id="5" creationId="{11461209-F8C3-CA4E-5745-B2DB8BFE465F}"/>
          </ac:spMkLst>
        </pc:spChg>
      </pc:sldChg>
      <pc:sldChg chg="addSp delSp modSp mod modClrScheme chgLayout">
        <pc:chgData name="Tessa Porter" userId="abf78dcc-8338-4c8d-a2e7-edd6dee799c5" providerId="ADAL" clId="{005A5A92-2EBB-49CA-8CF5-BA38799B38C4}" dt="2025-08-07T04:09:13.820" v="598" actId="20577"/>
        <pc:sldMkLst>
          <pc:docMk/>
          <pc:sldMk cId="3727136888" sldId="279"/>
        </pc:sldMkLst>
        <pc:spChg chg="mod">
          <ac:chgData name="Tessa Porter" userId="abf78dcc-8338-4c8d-a2e7-edd6dee799c5" providerId="ADAL" clId="{005A5A92-2EBB-49CA-8CF5-BA38799B38C4}" dt="2025-08-07T04:09:13.820" v="598" actId="20577"/>
          <ac:spMkLst>
            <pc:docMk/>
            <pc:sldMk cId="3727136888" sldId="279"/>
            <ac:spMk id="2" creationId="{B73C8A3F-6652-90E4-8E43-F65F9D0AEA85}"/>
          </ac:spMkLst>
        </pc:spChg>
        <pc:spChg chg="add del mod ord">
          <ac:chgData name="Tessa Porter" userId="abf78dcc-8338-4c8d-a2e7-edd6dee799c5" providerId="ADAL" clId="{005A5A92-2EBB-49CA-8CF5-BA38799B38C4}" dt="2025-08-06T07:04:41.213" v="17" actId="478"/>
          <ac:spMkLst>
            <pc:docMk/>
            <pc:sldMk cId="3727136888" sldId="279"/>
            <ac:spMk id="3" creationId="{C4DFC387-5F23-9FE8-1F1A-804B2A805EAC}"/>
          </ac:spMkLst>
        </pc:spChg>
        <pc:spChg chg="add del mod ord">
          <ac:chgData name="Tessa Porter" userId="abf78dcc-8338-4c8d-a2e7-edd6dee799c5" providerId="ADAL" clId="{005A5A92-2EBB-49CA-8CF5-BA38799B38C4}" dt="2025-08-06T07:04:43.634" v="18" actId="478"/>
          <ac:spMkLst>
            <pc:docMk/>
            <pc:sldMk cId="3727136888" sldId="279"/>
            <ac:spMk id="5" creationId="{E090EA94-5589-0F70-5391-3D44F07C152D}"/>
          </ac:spMkLst>
        </pc:spChg>
      </pc:sldChg>
      <pc:sldChg chg="addSp delSp modSp mod modClrScheme chgLayout">
        <pc:chgData name="Tessa Porter" userId="abf78dcc-8338-4c8d-a2e7-edd6dee799c5" providerId="ADAL" clId="{005A5A92-2EBB-49CA-8CF5-BA38799B38C4}" dt="2025-08-06T07:04:27.361" v="15" actId="478"/>
        <pc:sldMkLst>
          <pc:docMk/>
          <pc:sldMk cId="2401537464" sldId="280"/>
        </pc:sldMkLst>
        <pc:spChg chg="add del mod ord">
          <ac:chgData name="Tessa Porter" userId="abf78dcc-8338-4c8d-a2e7-edd6dee799c5" providerId="ADAL" clId="{005A5A92-2EBB-49CA-8CF5-BA38799B38C4}" dt="2025-08-06T07:04:27.361" v="15" actId="478"/>
          <ac:spMkLst>
            <pc:docMk/>
            <pc:sldMk cId="2401537464" sldId="280"/>
            <ac:spMk id="3" creationId="{548D14B9-9B4A-D2FA-8ECE-88A5F33E75EE}"/>
          </ac:spMkLst>
        </pc:spChg>
        <pc:spChg chg="add del mod ord">
          <ac:chgData name="Tessa Porter" userId="abf78dcc-8338-4c8d-a2e7-edd6dee799c5" providerId="ADAL" clId="{005A5A92-2EBB-49CA-8CF5-BA38799B38C4}" dt="2025-08-06T07:04:25.190" v="14" actId="478"/>
          <ac:spMkLst>
            <pc:docMk/>
            <pc:sldMk cId="2401537464" sldId="280"/>
            <ac:spMk id="5" creationId="{91047BDB-AF6C-BAEC-88AF-D87FD5E3620F}"/>
          </ac:spMkLst>
        </pc:spChg>
      </pc:sldChg>
      <pc:sldChg chg="addSp delSp modSp mod modClrScheme chgLayout">
        <pc:chgData name="Tessa Porter" userId="abf78dcc-8338-4c8d-a2e7-edd6dee799c5" providerId="ADAL" clId="{005A5A92-2EBB-49CA-8CF5-BA38799B38C4}" dt="2025-08-06T07:04:12.128" v="12" actId="478"/>
        <pc:sldMkLst>
          <pc:docMk/>
          <pc:sldMk cId="1713997457" sldId="281"/>
        </pc:sldMkLst>
        <pc:spChg chg="add del mod ord">
          <ac:chgData name="Tessa Porter" userId="abf78dcc-8338-4c8d-a2e7-edd6dee799c5" providerId="ADAL" clId="{005A5A92-2EBB-49CA-8CF5-BA38799B38C4}" dt="2025-08-06T07:04:12.128" v="12" actId="478"/>
          <ac:spMkLst>
            <pc:docMk/>
            <pc:sldMk cId="1713997457" sldId="281"/>
            <ac:spMk id="3" creationId="{E9F78C32-CED8-781A-6EE1-85478E2A75D3}"/>
          </ac:spMkLst>
        </pc:spChg>
        <pc:spChg chg="add del mod ord">
          <ac:chgData name="Tessa Porter" userId="abf78dcc-8338-4c8d-a2e7-edd6dee799c5" providerId="ADAL" clId="{005A5A92-2EBB-49CA-8CF5-BA38799B38C4}" dt="2025-08-06T07:04:09.518" v="11" actId="478"/>
          <ac:spMkLst>
            <pc:docMk/>
            <pc:sldMk cId="1713997457" sldId="281"/>
            <ac:spMk id="5" creationId="{41380BE8-2022-42E9-AAA2-8D2CD492E838}"/>
          </ac:spMkLst>
        </pc:spChg>
      </pc:sldChg>
      <pc:sldChg chg="addSp delSp modSp mod modClrScheme chgLayout">
        <pc:chgData name="Tessa Porter" userId="abf78dcc-8338-4c8d-a2e7-edd6dee799c5" providerId="ADAL" clId="{005A5A92-2EBB-49CA-8CF5-BA38799B38C4}" dt="2025-08-06T07:03:22.439" v="9" actId="478"/>
        <pc:sldMkLst>
          <pc:docMk/>
          <pc:sldMk cId="162446061" sldId="282"/>
        </pc:sldMkLst>
        <pc:spChg chg="add del mod ord">
          <ac:chgData name="Tessa Porter" userId="abf78dcc-8338-4c8d-a2e7-edd6dee799c5" providerId="ADAL" clId="{005A5A92-2EBB-49CA-8CF5-BA38799B38C4}" dt="2025-08-06T07:03:19.231" v="8" actId="478"/>
          <ac:spMkLst>
            <pc:docMk/>
            <pc:sldMk cId="162446061" sldId="282"/>
            <ac:spMk id="5" creationId="{3D510713-1F19-E4D3-C7BC-81BA5B6FAFE1}"/>
          </ac:spMkLst>
        </pc:spChg>
        <pc:spChg chg="add del mod ord">
          <ac:chgData name="Tessa Porter" userId="abf78dcc-8338-4c8d-a2e7-edd6dee799c5" providerId="ADAL" clId="{005A5A92-2EBB-49CA-8CF5-BA38799B38C4}" dt="2025-08-06T07:03:22.439" v="9" actId="478"/>
          <ac:spMkLst>
            <pc:docMk/>
            <pc:sldMk cId="162446061" sldId="282"/>
            <ac:spMk id="6" creationId="{1675545D-43E9-36AD-CE34-2994F083B781}"/>
          </ac:spMkLst>
        </pc:spChg>
      </pc:sldChg>
      <pc:sldChg chg="addSp modSp add mod">
        <pc:chgData name="Tessa Porter" userId="abf78dcc-8338-4c8d-a2e7-edd6dee799c5" providerId="ADAL" clId="{005A5A92-2EBB-49CA-8CF5-BA38799B38C4}" dt="2025-08-07T04:02:29.406" v="534" actId="20577"/>
        <pc:sldMkLst>
          <pc:docMk/>
          <pc:sldMk cId="370681957" sldId="285"/>
        </pc:sldMkLst>
        <pc:spChg chg="add mod">
          <ac:chgData name="Tessa Porter" userId="abf78dcc-8338-4c8d-a2e7-edd6dee799c5" providerId="ADAL" clId="{005A5A92-2EBB-49CA-8CF5-BA38799B38C4}" dt="2025-08-07T04:02:09.086" v="530" actId="1076"/>
          <ac:spMkLst>
            <pc:docMk/>
            <pc:sldMk cId="370681957" sldId="285"/>
            <ac:spMk id="2" creationId="{80465130-F4F2-C6E9-F221-6478AF305AEC}"/>
          </ac:spMkLst>
        </pc:spChg>
        <pc:spChg chg="mod">
          <ac:chgData name="Tessa Porter" userId="abf78dcc-8338-4c8d-a2e7-edd6dee799c5" providerId="ADAL" clId="{005A5A92-2EBB-49CA-8CF5-BA38799B38C4}" dt="2025-08-07T04:02:29.406" v="534" actId="20577"/>
          <ac:spMkLst>
            <pc:docMk/>
            <pc:sldMk cId="370681957" sldId="285"/>
            <ac:spMk id="3" creationId="{9CFFE66A-1F7D-0C11-A60A-A405D0FA07F8}"/>
          </ac:spMkLst>
        </pc:spChg>
        <pc:spChg chg="mod">
          <ac:chgData name="Tessa Porter" userId="abf78dcc-8338-4c8d-a2e7-edd6dee799c5" providerId="ADAL" clId="{005A5A92-2EBB-49CA-8CF5-BA38799B38C4}" dt="2025-08-07T03:58:25.204" v="490" actId="20577"/>
          <ac:spMkLst>
            <pc:docMk/>
            <pc:sldMk cId="370681957" sldId="285"/>
            <ac:spMk id="4" creationId="{849A9741-BDA6-94EA-3244-CDCE8E1A338B}"/>
          </ac:spMkLst>
        </pc:spChg>
        <pc:spChg chg="mod">
          <ac:chgData name="Tessa Porter" userId="abf78dcc-8338-4c8d-a2e7-edd6dee799c5" providerId="ADAL" clId="{005A5A92-2EBB-49CA-8CF5-BA38799B38C4}" dt="2025-08-07T04:02:27.317" v="533" actId="20577"/>
          <ac:spMkLst>
            <pc:docMk/>
            <pc:sldMk cId="370681957" sldId="285"/>
            <ac:spMk id="6" creationId="{5F272215-CACD-2553-AA79-C321CEB43A5C}"/>
          </ac:spMkLst>
        </pc:spChg>
        <pc:spChg chg="add mod">
          <ac:chgData name="Tessa Porter" userId="abf78dcc-8338-4c8d-a2e7-edd6dee799c5" providerId="ADAL" clId="{005A5A92-2EBB-49CA-8CF5-BA38799B38C4}" dt="2025-08-07T04:02:21.812" v="532" actId="20577"/>
          <ac:spMkLst>
            <pc:docMk/>
            <pc:sldMk cId="370681957" sldId="285"/>
            <ac:spMk id="8" creationId="{BA75145A-5E8D-3A97-27C7-5F13D1614248}"/>
          </ac:spMkLst>
        </pc:spChg>
        <pc:spChg chg="mod">
          <ac:chgData name="Tessa Porter" userId="abf78dcc-8338-4c8d-a2e7-edd6dee799c5" providerId="ADAL" clId="{005A5A92-2EBB-49CA-8CF5-BA38799B38C4}" dt="2025-08-07T04:00:50.599" v="516" actId="122"/>
          <ac:spMkLst>
            <pc:docMk/>
            <pc:sldMk cId="370681957" sldId="285"/>
            <ac:spMk id="11" creationId="{7A3CF51F-97E6-FBE0-582E-9675A83937BF}"/>
          </ac:spMkLst>
        </pc:spChg>
        <pc:spChg chg="mod">
          <ac:chgData name="Tessa Porter" userId="abf78dcc-8338-4c8d-a2e7-edd6dee799c5" providerId="ADAL" clId="{005A5A92-2EBB-49CA-8CF5-BA38799B38C4}" dt="2025-08-07T04:00:48.345" v="515" actId="122"/>
          <ac:spMkLst>
            <pc:docMk/>
            <pc:sldMk cId="370681957" sldId="285"/>
            <ac:spMk id="12" creationId="{E2A90A82-0990-77BC-66CD-C307506BE2A8}"/>
          </ac:spMkLst>
        </pc:spChg>
        <pc:spChg chg="mod ord">
          <ac:chgData name="Tessa Porter" userId="abf78dcc-8338-4c8d-a2e7-edd6dee799c5" providerId="ADAL" clId="{005A5A92-2EBB-49CA-8CF5-BA38799B38C4}" dt="2025-08-07T04:00:43.485" v="513" actId="122"/>
          <ac:spMkLst>
            <pc:docMk/>
            <pc:sldMk cId="370681957" sldId="285"/>
            <ac:spMk id="14" creationId="{E3220717-224A-2D85-E3BD-74738980F1AD}"/>
          </ac:spMkLst>
        </pc:spChg>
        <pc:spChg chg="mod">
          <ac:chgData name="Tessa Porter" userId="abf78dcc-8338-4c8d-a2e7-edd6dee799c5" providerId="ADAL" clId="{005A5A92-2EBB-49CA-8CF5-BA38799B38C4}" dt="2025-08-07T04:00:45.949" v="514" actId="122"/>
          <ac:spMkLst>
            <pc:docMk/>
            <pc:sldMk cId="370681957" sldId="285"/>
            <ac:spMk id="17" creationId="{D2B0B326-686B-6B67-2512-3AEC5B2B7269}"/>
          </ac:spMkLst>
        </pc:spChg>
        <pc:grpChg chg="mod">
          <ac:chgData name="Tessa Porter" userId="abf78dcc-8338-4c8d-a2e7-edd6dee799c5" providerId="ADAL" clId="{005A5A92-2EBB-49CA-8CF5-BA38799B38C4}" dt="2025-08-07T04:00:10.777" v="509" actId="14100"/>
          <ac:grpSpMkLst>
            <pc:docMk/>
            <pc:sldMk cId="370681957" sldId="285"/>
            <ac:grpSpMk id="18" creationId="{45F33E3C-9DC8-0701-6E60-A99F597DCBA9}"/>
          </ac:grpSpMkLst>
        </pc:grpChg>
        <pc:picChg chg="ord">
          <ac:chgData name="Tessa Porter" userId="abf78dcc-8338-4c8d-a2e7-edd6dee799c5" providerId="ADAL" clId="{005A5A92-2EBB-49CA-8CF5-BA38799B38C4}" dt="2025-08-07T04:00:16.246" v="510" actId="166"/>
          <ac:picMkLst>
            <pc:docMk/>
            <pc:sldMk cId="370681957" sldId="285"/>
            <ac:picMk id="9" creationId="{C073C764-A080-CE34-DCD7-9AA009414FCA}"/>
          </ac:picMkLst>
        </pc:picChg>
      </pc:sldChg>
      <pc:sldMasterChg chg="delSldLayout">
        <pc:chgData name="Tessa Porter" userId="abf78dcc-8338-4c8d-a2e7-edd6dee799c5" providerId="ADAL" clId="{005A5A92-2EBB-49CA-8CF5-BA38799B38C4}" dt="2025-08-07T04:02:51.505" v="535" actId="2696"/>
        <pc:sldMasterMkLst>
          <pc:docMk/>
          <pc:sldMasterMk cId="2428138937" sldId="2147483660"/>
        </pc:sldMasterMkLst>
        <pc:sldLayoutChg chg="del">
          <pc:chgData name="Tessa Porter" userId="abf78dcc-8338-4c8d-a2e7-edd6dee799c5" providerId="ADAL" clId="{005A5A92-2EBB-49CA-8CF5-BA38799B38C4}" dt="2025-08-07T04:02:51.505" v="535" actId="2696"/>
          <pc:sldLayoutMkLst>
            <pc:docMk/>
            <pc:sldMasterMk cId="2428138937" sldId="2147483660"/>
            <pc:sldLayoutMk cId="1397141620" sldId="2147483683"/>
          </pc:sldLayoutMkLst>
        </pc:sldLayoutChg>
      </pc:sldMasterChg>
    </pc:docChg>
  </pc:docChgLst>
  <pc:docChgLst>
    <pc:chgData name="Tessa Porter" userId="S::tessa.porter@esa.edu.au::abf78dcc-8338-4c8d-a2e7-edd6dee799c5" providerId="AD" clId="Web-{5B4D11D7-F332-D4C7-7AED-72D36AAB3E8B}"/>
    <pc:docChg chg="mod">
      <pc:chgData name="Tessa Porter" userId="S::tessa.porter@esa.edu.au::abf78dcc-8338-4c8d-a2e7-edd6dee799c5" providerId="AD" clId="Web-{5B4D11D7-F332-D4C7-7AED-72D36AAB3E8B}" dt="2025-08-06T23:22:33.228" v="0"/>
      <pc:docMkLst>
        <pc:docMk/>
      </pc:docMkLst>
    </pc:docChg>
  </pc:docChgLst>
  <pc:docChgLst>
    <pc:chgData name="Flora Smith" userId="S::flora.smith@esa.edu.au::80321b0c-e47f-4202-a079-bbd14d5afa8e" providerId="AD" clId="Web-{8627FBA3-4E14-4434-B2C6-8CFC75F6D55C}"/>
    <pc:docChg chg="mod">
      <pc:chgData name="Flora Smith" userId="S::flora.smith@esa.edu.au::80321b0c-e47f-4202-a079-bbd14d5afa8e" providerId="AD" clId="Web-{8627FBA3-4E14-4434-B2C6-8CFC75F6D55C}" dt="2025-08-06T23:11:56.613" v="0"/>
      <pc:docMkLst>
        <pc:docMk/>
      </pc:docMkLst>
    </pc:docChg>
  </pc:docChgLst>
  <pc:docChgLst>
    <pc:chgData name="Michelle Hamill" userId="270ec5ef-3e48-4885-8a49-287b48beda51" providerId="ADAL" clId="{C905BA08-7D49-40E6-9043-8A1770EDECCF}"/>
    <pc:docChg chg="undo custSel modSld">
      <pc:chgData name="Michelle Hamill" userId="270ec5ef-3e48-4885-8a49-287b48beda51" providerId="ADAL" clId="{C905BA08-7D49-40E6-9043-8A1770EDECCF}" dt="2025-07-03T04:00:06.194" v="788" actId="20577"/>
      <pc:docMkLst>
        <pc:docMk/>
      </pc:docMkLst>
      <pc:sldChg chg="modSp mod">
        <pc:chgData name="Michelle Hamill" userId="270ec5ef-3e48-4885-8a49-287b48beda51" providerId="ADAL" clId="{C905BA08-7D49-40E6-9043-8A1770EDECCF}" dt="2025-07-03T03:33:50.115" v="24" actId="404"/>
        <pc:sldMkLst>
          <pc:docMk/>
          <pc:sldMk cId="2917594366" sldId="259"/>
        </pc:sldMkLst>
      </pc:sldChg>
      <pc:sldChg chg="modSp mod">
        <pc:chgData name="Michelle Hamill" userId="270ec5ef-3e48-4885-8a49-287b48beda51" providerId="ADAL" clId="{C905BA08-7D49-40E6-9043-8A1770EDECCF}" dt="2025-07-03T03:33:30.903" v="14" actId="20577"/>
        <pc:sldMkLst>
          <pc:docMk/>
          <pc:sldMk cId="447156594" sldId="262"/>
        </pc:sldMkLst>
      </pc:sldChg>
      <pc:sldChg chg="modSp mod">
        <pc:chgData name="Michelle Hamill" userId="270ec5ef-3e48-4885-8a49-287b48beda51" providerId="ADAL" clId="{C905BA08-7D49-40E6-9043-8A1770EDECCF}" dt="2025-07-03T03:52:53.449" v="325" actId="20577"/>
        <pc:sldMkLst>
          <pc:docMk/>
          <pc:sldMk cId="3537875884" sldId="270"/>
        </pc:sldMkLst>
      </pc:sldChg>
      <pc:sldChg chg="modSp mod">
        <pc:chgData name="Michelle Hamill" userId="270ec5ef-3e48-4885-8a49-287b48beda51" providerId="ADAL" clId="{C905BA08-7D49-40E6-9043-8A1770EDECCF}" dt="2025-07-03T03:53:47.863" v="359" actId="20577"/>
        <pc:sldMkLst>
          <pc:docMk/>
          <pc:sldMk cId="3937240422" sldId="275"/>
        </pc:sldMkLst>
      </pc:sldChg>
      <pc:sldChg chg="modSp mod">
        <pc:chgData name="Michelle Hamill" userId="270ec5ef-3e48-4885-8a49-287b48beda51" providerId="ADAL" clId="{C905BA08-7D49-40E6-9043-8A1770EDECCF}" dt="2025-07-03T03:55:14.177" v="442" actId="5793"/>
        <pc:sldMkLst>
          <pc:docMk/>
          <pc:sldMk cId="2421447562" sldId="276"/>
        </pc:sldMkLst>
      </pc:sldChg>
      <pc:sldChg chg="modSp mod">
        <pc:chgData name="Michelle Hamill" userId="270ec5ef-3e48-4885-8a49-287b48beda51" providerId="ADAL" clId="{C905BA08-7D49-40E6-9043-8A1770EDECCF}" dt="2025-07-03T03:58:25.520" v="707" actId="20577"/>
        <pc:sldMkLst>
          <pc:docMk/>
          <pc:sldMk cId="2591492389" sldId="277"/>
        </pc:sldMkLst>
      </pc:sldChg>
      <pc:sldChg chg="modSp mod">
        <pc:chgData name="Michelle Hamill" userId="270ec5ef-3e48-4885-8a49-287b48beda51" providerId="ADAL" clId="{C905BA08-7D49-40E6-9043-8A1770EDECCF}" dt="2025-07-03T03:59:39.558" v="784" actId="20577"/>
        <pc:sldMkLst>
          <pc:docMk/>
          <pc:sldMk cId="3438065366" sldId="278"/>
        </pc:sldMkLst>
      </pc:sldChg>
      <pc:sldChg chg="modSp mod">
        <pc:chgData name="Michelle Hamill" userId="270ec5ef-3e48-4885-8a49-287b48beda51" providerId="ADAL" clId="{C905BA08-7D49-40E6-9043-8A1770EDECCF}" dt="2025-07-03T04:00:06.194" v="788" actId="20577"/>
        <pc:sldMkLst>
          <pc:docMk/>
          <pc:sldMk cId="162446061" sldId="282"/>
        </pc:sldMkLst>
      </pc:sldChg>
    </pc:docChg>
  </pc:docChgLst>
  <pc:docChgLst>
    <pc:chgData name="Martine Power" userId="f3410e55-3c0b-475c-b0b5-72038337e5c9" providerId="ADAL" clId="{E8842C76-F599-494C-9A61-DA0B3269766D}"/>
    <pc:docChg chg="modSld">
      <pc:chgData name="Martine Power" userId="f3410e55-3c0b-475c-b0b5-72038337e5c9" providerId="ADAL" clId="{E8842C76-F599-494C-9A61-DA0B3269766D}" dt="2025-07-31T05:47:56.898" v="175" actId="20577"/>
      <pc:docMkLst>
        <pc:docMk/>
      </pc:docMkLst>
      <pc:sldChg chg="modSp mod">
        <pc:chgData name="Martine Power" userId="f3410e55-3c0b-475c-b0b5-72038337e5c9" providerId="ADAL" clId="{E8842C76-F599-494C-9A61-DA0B3269766D}" dt="2025-07-31T05:39:49.782" v="31" actId="20577"/>
        <pc:sldMkLst>
          <pc:docMk/>
          <pc:sldMk cId="2917594366" sldId="259"/>
        </pc:sldMkLst>
      </pc:sldChg>
      <pc:sldChg chg="modSp mod">
        <pc:chgData name="Martine Power" userId="f3410e55-3c0b-475c-b0b5-72038337e5c9" providerId="ADAL" clId="{E8842C76-F599-494C-9A61-DA0B3269766D}" dt="2025-07-31T05:40:29.084" v="37" actId="20577"/>
        <pc:sldMkLst>
          <pc:docMk/>
          <pc:sldMk cId="3537875884" sldId="270"/>
        </pc:sldMkLst>
        <pc:spChg chg="mod">
          <ac:chgData name="Martine Power" userId="f3410e55-3c0b-475c-b0b5-72038337e5c9" providerId="ADAL" clId="{E8842C76-F599-494C-9A61-DA0B3269766D}" dt="2025-07-31T05:40:29.084" v="37" actId="20577"/>
          <ac:spMkLst>
            <pc:docMk/>
            <pc:sldMk cId="3537875884" sldId="270"/>
            <ac:spMk id="9" creationId="{CD8B759C-10B8-BEDE-A4A5-54A48C8BD6BC}"/>
          </ac:spMkLst>
        </pc:spChg>
      </pc:sldChg>
      <pc:sldChg chg="modSp mod">
        <pc:chgData name="Martine Power" userId="f3410e55-3c0b-475c-b0b5-72038337e5c9" providerId="ADAL" clId="{E8842C76-F599-494C-9A61-DA0B3269766D}" dt="2025-07-31T05:39:33.567" v="23" actId="20577"/>
        <pc:sldMkLst>
          <pc:docMk/>
          <pc:sldMk cId="1506959974" sldId="271"/>
        </pc:sldMkLst>
      </pc:sldChg>
      <pc:sldChg chg="modSp mod">
        <pc:chgData name="Martine Power" userId="f3410e55-3c0b-475c-b0b5-72038337e5c9" providerId="ADAL" clId="{E8842C76-F599-494C-9A61-DA0B3269766D}" dt="2025-07-31T05:41:44.747" v="45" actId="20577"/>
        <pc:sldMkLst>
          <pc:docMk/>
          <pc:sldMk cId="2421447562" sldId="276"/>
        </pc:sldMkLst>
        <pc:spChg chg="mod">
          <ac:chgData name="Martine Power" userId="f3410e55-3c0b-475c-b0b5-72038337e5c9" providerId="ADAL" clId="{E8842C76-F599-494C-9A61-DA0B3269766D}" dt="2025-07-31T05:41:25.717" v="39" actId="20577"/>
          <ac:spMkLst>
            <pc:docMk/>
            <pc:sldMk cId="2421447562" sldId="276"/>
            <ac:spMk id="2" creationId="{3EB305A5-209E-C7A4-F0A7-2007465E51E4}"/>
          </ac:spMkLst>
        </pc:spChg>
        <pc:spChg chg="mod">
          <ac:chgData name="Martine Power" userId="f3410e55-3c0b-475c-b0b5-72038337e5c9" providerId="ADAL" clId="{E8842C76-F599-494C-9A61-DA0B3269766D}" dt="2025-07-31T05:41:32.611" v="40" actId="20577"/>
          <ac:spMkLst>
            <pc:docMk/>
            <pc:sldMk cId="2421447562" sldId="276"/>
            <ac:spMk id="3" creationId="{705591E0-0EDD-F5AD-982F-3C5F03964736}"/>
          </ac:spMkLst>
        </pc:spChg>
        <pc:spChg chg="mod">
          <ac:chgData name="Martine Power" userId="f3410e55-3c0b-475c-b0b5-72038337e5c9" providerId="ADAL" clId="{E8842C76-F599-494C-9A61-DA0B3269766D}" dt="2025-07-31T05:41:37.533" v="42" actId="20577"/>
          <ac:spMkLst>
            <pc:docMk/>
            <pc:sldMk cId="2421447562" sldId="276"/>
            <ac:spMk id="5" creationId="{544153D2-4E05-1CB1-C0BC-013A6A6FD7DC}"/>
          </ac:spMkLst>
        </pc:spChg>
        <pc:spChg chg="mod">
          <ac:chgData name="Martine Power" userId="f3410e55-3c0b-475c-b0b5-72038337e5c9" providerId="ADAL" clId="{E8842C76-F599-494C-9A61-DA0B3269766D}" dt="2025-07-31T05:41:35.027" v="41" actId="20577"/>
          <ac:spMkLst>
            <pc:docMk/>
            <pc:sldMk cId="2421447562" sldId="276"/>
            <ac:spMk id="9" creationId="{C21055A7-8ABB-9946-AAF1-1B5E38119EAE}"/>
          </ac:spMkLst>
        </pc:spChg>
        <pc:spChg chg="mod">
          <ac:chgData name="Martine Power" userId="f3410e55-3c0b-475c-b0b5-72038337e5c9" providerId="ADAL" clId="{E8842C76-F599-494C-9A61-DA0B3269766D}" dt="2025-07-31T05:41:42.008" v="44" actId="20577"/>
          <ac:spMkLst>
            <pc:docMk/>
            <pc:sldMk cId="2421447562" sldId="276"/>
            <ac:spMk id="10" creationId="{ED7F142A-554D-151A-CDAB-439CE7F5E859}"/>
          </ac:spMkLst>
        </pc:spChg>
        <pc:spChg chg="mod">
          <ac:chgData name="Martine Power" userId="f3410e55-3c0b-475c-b0b5-72038337e5c9" providerId="ADAL" clId="{E8842C76-F599-494C-9A61-DA0B3269766D}" dt="2025-07-31T05:41:44.747" v="45" actId="20577"/>
          <ac:spMkLst>
            <pc:docMk/>
            <pc:sldMk cId="2421447562" sldId="276"/>
            <ac:spMk id="11" creationId="{F1606182-0FDE-9E69-E3B6-E55AABBDD400}"/>
          </ac:spMkLst>
        </pc:spChg>
      </pc:sldChg>
      <pc:sldChg chg="modSp mod">
        <pc:chgData name="Martine Power" userId="f3410e55-3c0b-475c-b0b5-72038337e5c9" providerId="ADAL" clId="{E8842C76-F599-494C-9A61-DA0B3269766D}" dt="2025-07-31T05:43:09.236" v="83" actId="20577"/>
        <pc:sldMkLst>
          <pc:docMk/>
          <pc:sldMk cId="2591492389" sldId="277"/>
        </pc:sldMkLst>
        <pc:spChg chg="mod">
          <ac:chgData name="Martine Power" userId="f3410e55-3c0b-475c-b0b5-72038337e5c9" providerId="ADAL" clId="{E8842C76-F599-494C-9A61-DA0B3269766D}" dt="2025-07-31T05:43:09.236" v="83" actId="20577"/>
          <ac:spMkLst>
            <pc:docMk/>
            <pc:sldMk cId="2591492389" sldId="277"/>
            <ac:spMk id="2" creationId="{B73C8A3F-6652-90E4-8E43-F65F9D0AEA85}"/>
          </ac:spMkLst>
        </pc:spChg>
      </pc:sldChg>
      <pc:sldChg chg="modSp mod">
        <pc:chgData name="Martine Power" userId="f3410e55-3c0b-475c-b0b5-72038337e5c9" providerId="ADAL" clId="{E8842C76-F599-494C-9A61-DA0B3269766D}" dt="2025-07-31T05:44:23.007" v="84" actId="255"/>
        <pc:sldMkLst>
          <pc:docMk/>
          <pc:sldMk cId="3727136888" sldId="279"/>
        </pc:sldMkLst>
        <pc:spChg chg="mod">
          <ac:chgData name="Martine Power" userId="f3410e55-3c0b-475c-b0b5-72038337e5c9" providerId="ADAL" clId="{E8842C76-F599-494C-9A61-DA0B3269766D}" dt="2025-07-31T05:44:23.007" v="84" actId="255"/>
          <ac:spMkLst>
            <pc:docMk/>
            <pc:sldMk cId="3727136888" sldId="279"/>
            <ac:spMk id="2" creationId="{B73C8A3F-6652-90E4-8E43-F65F9D0AEA85}"/>
          </ac:spMkLst>
        </pc:spChg>
      </pc:sldChg>
      <pc:sldChg chg="modSp mod">
        <pc:chgData name="Martine Power" userId="f3410e55-3c0b-475c-b0b5-72038337e5c9" providerId="ADAL" clId="{E8842C76-F599-494C-9A61-DA0B3269766D}" dt="2025-07-31T05:45:36.143" v="149" actId="20577"/>
        <pc:sldMkLst>
          <pc:docMk/>
          <pc:sldMk cId="2401537464" sldId="280"/>
        </pc:sldMkLst>
        <pc:spChg chg="mod">
          <ac:chgData name="Martine Power" userId="f3410e55-3c0b-475c-b0b5-72038337e5c9" providerId="ADAL" clId="{E8842C76-F599-494C-9A61-DA0B3269766D}" dt="2025-07-31T05:45:36.143" v="149" actId="20577"/>
          <ac:spMkLst>
            <pc:docMk/>
            <pc:sldMk cId="2401537464" sldId="280"/>
            <ac:spMk id="2" creationId="{B73C8A3F-6652-90E4-8E43-F65F9D0AEA85}"/>
          </ac:spMkLst>
        </pc:spChg>
      </pc:sldChg>
      <pc:sldChg chg="modSp mod">
        <pc:chgData name="Martine Power" userId="f3410e55-3c0b-475c-b0b5-72038337e5c9" providerId="ADAL" clId="{E8842C76-F599-494C-9A61-DA0B3269766D}" dt="2025-07-31T05:47:56.898" v="175" actId="20577"/>
        <pc:sldMkLst>
          <pc:docMk/>
          <pc:sldMk cId="162446061" sldId="282"/>
        </pc:sldMkLst>
        <pc:spChg chg="mod">
          <ac:chgData name="Martine Power" userId="f3410e55-3c0b-475c-b0b5-72038337e5c9" providerId="ADAL" clId="{E8842C76-F599-494C-9A61-DA0B3269766D}" dt="2025-07-31T05:47:56.898" v="175" actId="20577"/>
          <ac:spMkLst>
            <pc:docMk/>
            <pc:sldMk cId="162446061" sldId="282"/>
            <ac:spMk id="2" creationId="{B73C8A3F-6652-90E4-8E43-F65F9D0AEA85}"/>
          </ac:spMkLst>
        </pc:spChg>
      </pc:sldChg>
    </pc:docChg>
  </pc:docChgLst>
  <pc:docChgLst>
    <pc:chgData name="Michelle Hamill" userId="S::michelle.hamill@esa.edu.au::270ec5ef-3e48-4885-8a49-287b48beda51" providerId="AD" clId="Web-{AD95F0FF-6EF0-E5DF-C110-6033C96EA073}"/>
    <pc:docChg chg="mod modSld">
      <pc:chgData name="Michelle Hamill" userId="S::michelle.hamill@esa.edu.au::270ec5ef-3e48-4885-8a49-287b48beda51" providerId="AD" clId="Web-{AD95F0FF-6EF0-E5DF-C110-6033C96EA073}" dt="2025-08-07T03:50:17.822" v="12"/>
      <pc:docMkLst>
        <pc:docMk/>
      </pc:docMkLst>
      <pc:sldChg chg="modSp">
        <pc:chgData name="Michelle Hamill" userId="S::michelle.hamill@esa.edu.au::270ec5ef-3e48-4885-8a49-287b48beda51" providerId="AD" clId="Web-{AD95F0FF-6EF0-E5DF-C110-6033C96EA073}" dt="2025-08-07T03:48:55.102" v="11" actId="1076"/>
        <pc:sldMkLst>
          <pc:docMk/>
          <pc:sldMk cId="2917594366" sldId="259"/>
        </pc:sldMkLst>
        <pc:grpChg chg="mod">
          <ac:chgData name="Michelle Hamill" userId="S::michelle.hamill@esa.edu.au::270ec5ef-3e48-4885-8a49-287b48beda51" providerId="AD" clId="Web-{AD95F0FF-6EF0-E5DF-C110-6033C96EA073}" dt="2025-08-07T03:48:55.102" v="11" actId="1076"/>
          <ac:grpSpMkLst>
            <pc:docMk/>
            <pc:sldMk cId="2917594366" sldId="259"/>
            <ac:grpSpMk id="18" creationId="{A3D9F8D5-0DBB-3C8A-977D-108A2428BCCF}"/>
          </ac:grpSpMkLst>
        </pc:grpChg>
        <pc:picChg chg="mod">
          <ac:chgData name="Michelle Hamill" userId="S::michelle.hamill@esa.edu.au::270ec5ef-3e48-4885-8a49-287b48beda51" providerId="AD" clId="Web-{AD95F0FF-6EF0-E5DF-C110-6033C96EA073}" dt="2025-08-07T03:48:02.040" v="3" actId="1076"/>
          <ac:picMkLst>
            <pc:docMk/>
            <pc:sldMk cId="2917594366" sldId="259"/>
            <ac:picMk id="16" creationId="{155D3A3E-D273-6E69-F77F-A523A1CC9578}"/>
          </ac:picMkLst>
        </pc:picChg>
      </pc:sldChg>
    </pc:docChg>
  </pc:docChgLst>
  <pc:docChgLst>
    <pc:chgData name="Michelle Hamill" userId="270ec5ef-3e48-4885-8a49-287b48beda51" providerId="ADAL" clId="{5160BE8B-6F0E-4E48-85F8-53016464E22C}"/>
    <pc:docChg chg="undo custSel modSld">
      <pc:chgData name="Michelle Hamill" userId="270ec5ef-3e48-4885-8a49-287b48beda51" providerId="ADAL" clId="{5160BE8B-6F0E-4E48-85F8-53016464E22C}" dt="2025-08-07T03:47:26.917" v="127" actId="20577"/>
      <pc:docMkLst>
        <pc:docMk/>
      </pc:docMkLst>
      <pc:sldChg chg="addSp delSp modSp mod">
        <pc:chgData name="Michelle Hamill" userId="270ec5ef-3e48-4885-8a49-287b48beda51" providerId="ADAL" clId="{5160BE8B-6F0E-4E48-85F8-53016464E22C}" dt="2025-08-07T03:47:20.564" v="125" actId="20577"/>
        <pc:sldMkLst>
          <pc:docMk/>
          <pc:sldMk cId="2917594366" sldId="259"/>
        </pc:sldMkLst>
        <pc:spChg chg="mod">
          <ac:chgData name="Michelle Hamill" userId="270ec5ef-3e48-4885-8a49-287b48beda51" providerId="ADAL" clId="{5160BE8B-6F0E-4E48-85F8-53016464E22C}" dt="2025-08-07T03:47:20.564" v="125" actId="20577"/>
          <ac:spMkLst>
            <pc:docMk/>
            <pc:sldMk cId="2917594366" sldId="259"/>
            <ac:spMk id="6" creationId="{C21C17D8-4707-42EE-E1E7-966D5599FDC8}"/>
          </ac:spMkLst>
        </pc:spChg>
        <pc:spChg chg="add del">
          <ac:chgData name="Michelle Hamill" userId="270ec5ef-3e48-4885-8a49-287b48beda51" providerId="ADAL" clId="{5160BE8B-6F0E-4E48-85F8-53016464E22C}" dt="2025-08-07T03:46:59.776" v="75" actId="478"/>
          <ac:spMkLst>
            <pc:docMk/>
            <pc:sldMk cId="2917594366" sldId="259"/>
            <ac:spMk id="13" creationId="{251853D3-BB62-E331-F972-9B7733E6A048}"/>
          </ac:spMkLst>
        </pc:spChg>
        <pc:spChg chg="add mod">
          <ac:chgData name="Michelle Hamill" userId="270ec5ef-3e48-4885-8a49-287b48beda51" providerId="ADAL" clId="{5160BE8B-6F0E-4E48-85F8-53016464E22C}" dt="2025-08-07T03:46:56.774" v="73" actId="164"/>
          <ac:spMkLst>
            <pc:docMk/>
            <pc:sldMk cId="2917594366" sldId="259"/>
            <ac:spMk id="17" creationId="{6EEADAC1-BE7F-8E71-073B-A309BD17A81B}"/>
          </ac:spMkLst>
        </pc:spChg>
        <pc:grpChg chg="add mod">
          <ac:chgData name="Michelle Hamill" userId="270ec5ef-3e48-4885-8a49-287b48beda51" providerId="ADAL" clId="{5160BE8B-6F0E-4E48-85F8-53016464E22C}" dt="2025-08-07T03:47:06.909" v="91" actId="1036"/>
          <ac:grpSpMkLst>
            <pc:docMk/>
            <pc:sldMk cId="2917594366" sldId="259"/>
            <ac:grpSpMk id="18" creationId="{A3D9F8D5-0DBB-3C8A-977D-108A2428BCCF}"/>
          </ac:grpSpMkLst>
        </pc:grpChg>
        <pc:picChg chg="del">
          <ac:chgData name="Michelle Hamill" userId="270ec5ef-3e48-4885-8a49-287b48beda51" providerId="ADAL" clId="{5160BE8B-6F0E-4E48-85F8-53016464E22C}" dt="2025-08-07T03:46:17.461" v="62" actId="478"/>
          <ac:picMkLst>
            <pc:docMk/>
            <pc:sldMk cId="2917594366" sldId="259"/>
            <ac:picMk id="2" creationId="{DB961C4D-5CFD-8D01-3F7A-34A80FDCE003}"/>
          </ac:picMkLst>
        </pc:picChg>
        <pc:picChg chg="add mod">
          <ac:chgData name="Michelle Hamill" userId="270ec5ef-3e48-4885-8a49-287b48beda51" providerId="ADAL" clId="{5160BE8B-6F0E-4E48-85F8-53016464E22C}" dt="2025-08-07T03:46:22.114" v="65" actId="1076"/>
          <ac:picMkLst>
            <pc:docMk/>
            <pc:sldMk cId="2917594366" sldId="259"/>
            <ac:picMk id="8" creationId="{A8D49F59-DA0A-B2CC-454E-A71231E7A6FD}"/>
          </ac:picMkLst>
        </pc:picChg>
        <pc:picChg chg="add mod">
          <ac:chgData name="Michelle Hamill" userId="270ec5ef-3e48-4885-8a49-287b48beda51" providerId="ADAL" clId="{5160BE8B-6F0E-4E48-85F8-53016464E22C}" dt="2025-08-07T03:46:22.114" v="65" actId="1076"/>
          <ac:picMkLst>
            <pc:docMk/>
            <pc:sldMk cId="2917594366" sldId="259"/>
            <ac:picMk id="10" creationId="{AC38A5F6-819C-655E-D63E-F6752C67C1D4}"/>
          </ac:picMkLst>
        </pc:picChg>
        <pc:picChg chg="add mod">
          <ac:chgData name="Michelle Hamill" userId="270ec5ef-3e48-4885-8a49-287b48beda51" providerId="ADAL" clId="{5160BE8B-6F0E-4E48-85F8-53016464E22C}" dt="2025-08-07T03:46:56.774" v="73" actId="164"/>
          <ac:picMkLst>
            <pc:docMk/>
            <pc:sldMk cId="2917594366" sldId="259"/>
            <ac:picMk id="15" creationId="{383B30A0-9B80-B933-EFE2-6A2C22B96076}"/>
          </ac:picMkLst>
        </pc:picChg>
        <pc:picChg chg="add mod">
          <ac:chgData name="Michelle Hamill" userId="270ec5ef-3e48-4885-8a49-287b48beda51" providerId="ADAL" clId="{5160BE8B-6F0E-4E48-85F8-53016464E22C}" dt="2025-08-07T03:46:56.774" v="73" actId="164"/>
          <ac:picMkLst>
            <pc:docMk/>
            <pc:sldMk cId="2917594366" sldId="259"/>
            <ac:picMk id="16" creationId="{155D3A3E-D273-6E69-F77F-A523A1CC9578}"/>
          </ac:picMkLst>
        </pc:picChg>
      </pc:sldChg>
      <pc:sldChg chg="addSp delSp modSp mod">
        <pc:chgData name="Michelle Hamill" userId="270ec5ef-3e48-4885-8a49-287b48beda51" providerId="ADAL" clId="{5160BE8B-6F0E-4E48-85F8-53016464E22C}" dt="2025-08-07T03:47:26.917" v="127" actId="20577"/>
        <pc:sldMkLst>
          <pc:docMk/>
          <pc:sldMk cId="1506959974" sldId="271"/>
        </pc:sldMkLst>
        <pc:spChg chg="mod ord">
          <ac:chgData name="Michelle Hamill" userId="270ec5ef-3e48-4885-8a49-287b48beda51" providerId="ADAL" clId="{5160BE8B-6F0E-4E48-85F8-53016464E22C}" dt="2025-08-07T03:45:20.690" v="28" actId="20577"/>
          <ac:spMkLst>
            <pc:docMk/>
            <pc:sldMk cId="1506959974" sldId="271"/>
            <ac:spMk id="13" creationId="{251853D3-BB62-E331-F972-9B7733E6A048}"/>
          </ac:spMkLst>
        </pc:spChg>
        <pc:spChg chg="mod">
          <ac:chgData name="Michelle Hamill" userId="270ec5ef-3e48-4885-8a49-287b48beda51" providerId="ADAL" clId="{5160BE8B-6F0E-4E48-85F8-53016464E22C}" dt="2025-08-07T03:47:26.917" v="127" actId="20577"/>
          <ac:spMkLst>
            <pc:docMk/>
            <pc:sldMk cId="1506959974" sldId="271"/>
            <ac:spMk id="22" creationId="{E105273C-4CDE-853E-3A1D-90D59D68F69B}"/>
          </ac:spMkLst>
        </pc:spChg>
        <pc:picChg chg="add del">
          <ac:chgData name="Michelle Hamill" userId="270ec5ef-3e48-4885-8a49-287b48beda51" providerId="ADAL" clId="{5160BE8B-6F0E-4E48-85F8-53016464E22C}" dt="2025-08-07T03:44:46.544" v="3" actId="22"/>
          <ac:picMkLst>
            <pc:docMk/>
            <pc:sldMk cId="1506959974" sldId="271"/>
            <ac:picMk id="3" creationId="{90A1F512-9731-9B25-2AD4-6EB355666C87}"/>
          </ac:picMkLst>
        </pc:picChg>
        <pc:picChg chg="mod">
          <ac:chgData name="Michelle Hamill" userId="270ec5ef-3e48-4885-8a49-287b48beda51" providerId="ADAL" clId="{5160BE8B-6F0E-4E48-85F8-53016464E22C}" dt="2025-08-07T03:44:44.134" v="1" actId="1076"/>
          <ac:picMkLst>
            <pc:docMk/>
            <pc:sldMk cId="1506959974" sldId="271"/>
            <ac:picMk id="8" creationId="{D8F8B2CB-FE75-68F3-9EF0-49497012E6B4}"/>
          </ac:picMkLst>
        </pc:picChg>
        <pc:picChg chg="add mod">
          <ac:chgData name="Michelle Hamill" userId="270ec5ef-3e48-4885-8a49-287b48beda51" providerId="ADAL" clId="{5160BE8B-6F0E-4E48-85F8-53016464E22C}" dt="2025-08-07T03:45:08.147" v="8" actId="962"/>
          <ac:picMkLst>
            <pc:docMk/>
            <pc:sldMk cId="1506959974" sldId="271"/>
            <ac:picMk id="10" creationId="{CB3F3377-4B8D-4F14-BE21-A026CB99D725}"/>
          </ac:picMkLst>
        </pc:picChg>
      </pc:sldChg>
    </pc:docChg>
  </pc:docChgLst>
  <pc:docChgLst>
    <pc:chgData name="Michelle Hamill" userId="S::michelle.hamill@esa.edu.au::270ec5ef-3e48-4885-8a49-287b48beda51" providerId="AD" clId="Web-{A9D08715-8539-84CF-9B88-279F67C4ABA1}"/>
    <pc:docChg chg="modSld">
      <pc:chgData name="Michelle Hamill" userId="S::michelle.hamill@esa.edu.au::270ec5ef-3e48-4885-8a49-287b48beda51" providerId="AD" clId="Web-{A9D08715-8539-84CF-9B88-279F67C4ABA1}" dt="2025-08-07T03:44:11.285" v="38" actId="1076"/>
      <pc:docMkLst>
        <pc:docMk/>
      </pc:docMkLst>
      <pc:sldChg chg="addSp delSp modSp">
        <pc:chgData name="Michelle Hamill" userId="S::michelle.hamill@esa.edu.au::270ec5ef-3e48-4885-8a49-287b48beda51" providerId="AD" clId="Web-{A9D08715-8539-84CF-9B88-279F67C4ABA1}" dt="2025-08-07T03:44:11.285" v="38" actId="1076"/>
        <pc:sldMkLst>
          <pc:docMk/>
          <pc:sldMk cId="2917594366" sldId="259"/>
        </pc:sldMkLst>
        <pc:spChg chg="mod">
          <ac:chgData name="Michelle Hamill" userId="S::michelle.hamill@esa.edu.au::270ec5ef-3e48-4885-8a49-287b48beda51" providerId="AD" clId="Web-{A9D08715-8539-84CF-9B88-279F67C4ABA1}" dt="2025-08-07T03:42:24.158" v="17" actId="20577"/>
          <ac:spMkLst>
            <pc:docMk/>
            <pc:sldMk cId="2917594366" sldId="259"/>
            <ac:spMk id="13" creationId="{251853D3-BB62-E331-F972-9B7733E6A048}"/>
          </ac:spMkLst>
        </pc:spChg>
        <pc:picChg chg="add mod ord">
          <ac:chgData name="Michelle Hamill" userId="S::michelle.hamill@esa.edu.au::270ec5ef-3e48-4885-8a49-287b48beda51" providerId="AD" clId="Web-{A9D08715-8539-84CF-9B88-279F67C4ABA1}" dt="2025-08-07T03:44:11.285" v="38" actId="1076"/>
          <ac:picMkLst>
            <pc:docMk/>
            <pc:sldMk cId="2917594366" sldId="259"/>
            <ac:picMk id="2" creationId="{DB961C4D-5CFD-8D01-3F7A-34A80FDCE003}"/>
          </ac:picMkLst>
        </pc:picChg>
        <pc:picChg chg="mod modCrop">
          <ac:chgData name="Michelle Hamill" userId="S::michelle.hamill@esa.edu.au::270ec5ef-3e48-4885-8a49-287b48beda51" providerId="AD" clId="Web-{A9D08715-8539-84CF-9B88-279F67C4ABA1}" dt="2025-08-07T03:44:07.691" v="36" actId="1076"/>
          <ac:picMkLst>
            <pc:docMk/>
            <pc:sldMk cId="2917594366" sldId="259"/>
            <ac:picMk id="7" creationId="{8AD87974-7C5C-6674-099B-0523276FAE4C}"/>
          </ac:picMkLst>
        </pc:picChg>
        <pc:picChg chg="del">
          <ac:chgData name="Michelle Hamill" userId="S::michelle.hamill@esa.edu.au::270ec5ef-3e48-4885-8a49-287b48beda51" providerId="AD" clId="Web-{A9D08715-8539-84CF-9B88-279F67C4ABA1}" dt="2025-08-07T03:40:55.437" v="0"/>
          <ac:picMkLst>
            <pc:docMk/>
            <pc:sldMk cId="2917594366" sldId="259"/>
            <ac:picMk id="8" creationId="{D8F8B2CB-FE75-68F3-9EF0-49497012E6B4}"/>
          </ac:picMkLst>
        </pc:picChg>
        <pc:picChg chg="mod modCrop">
          <ac:chgData name="Michelle Hamill" userId="S::michelle.hamill@esa.edu.au::270ec5ef-3e48-4885-8a49-287b48beda51" providerId="AD" clId="Web-{A9D08715-8539-84CF-9B88-279F67C4ABA1}" dt="2025-08-07T03:43:28.815" v="28"/>
          <ac:picMkLst>
            <pc:docMk/>
            <pc:sldMk cId="2917594366" sldId="259"/>
            <ac:picMk id="9" creationId="{47E1CDA8-E2D8-2BF7-F042-9A554AA76428}"/>
          </ac:picMkLst>
        </pc:picChg>
      </pc:sldChg>
    </pc:docChg>
  </pc:docChgLst>
</pc:chgInfo>
</file>

<file path=ppt/comments/modernComment_118_8F248D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F9DE5F-44DD-42AE-8CA9-A4E383F70B5C}" authorId="{92D011FB-E587-8D1F-64AA-2EC6A225EA05}" status="resolved" created="2025-07-31T05:46:12.61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01537464" sldId="280"/>
      <ac:spMk id="2" creationId="{B73C8A3F-6652-90E4-8E43-F65F9D0AEA85}"/>
    </ac:deMkLst>
    <p188:replyLst>
      <p188:reply id="{08CE91B1-BB10-4827-BC4C-AEFD6831F695}" authorId="{0CC78676-6DC7-93D7-26C5-1334298E9AF6}" created="2025-08-06T23:12:45.260">
        <p188:txBody>
          <a:bodyPr/>
          <a:lstStyle/>
          <a:p>
            <a:r>
              <a:rPr lang="en-GB"/>
              <a:t>Fine</a:t>
            </a:r>
          </a:p>
        </p188:txBody>
      </p188:reply>
    </p188:replyLst>
    <p188:txBody>
      <a:bodyPr/>
      <a:lstStyle/>
      <a:p>
        <a:r>
          <a:rPr lang="en-AU"/>
          <a:t>OK that this is ‘The GiST’ site? I guess it will still be for the next however long, yes?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4E64C-3E2C-4C0E-A1AB-E5015D0884BA}" type="datetimeFigureOut">
              <a:rPr lang="en-AU" smtClean="0"/>
              <a:t>6/08/2025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1257F-994E-4964-9589-5E3ED9822C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203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1257F-994E-4964-9589-5E3ED9822C5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20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89ABDF-92C5-C158-BB1A-7AEE7C0E9F40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7CB95BF-72C5-6D2F-415B-F73A062EB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AC82E98-0A2F-3FFE-1012-163B1BDED905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C427217-0460-D7D4-50FE-7277AC3C3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1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84D8BD4-4638-5EFE-1360-819A4B35158D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C2FC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7086B6C2-ED89-B719-A791-F589603B6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BB6504-DAB1-7B09-A82B-780CA4DB8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2B374C3-DB70-4B11-E748-D32D01079A7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E679A3D-AE33-2961-9985-6D5DF7B63CB6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C2FC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8449B9A-10AE-A63E-6CB7-05D343071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94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AD7C3B-B16E-5C13-ECC8-309F8514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479E00-FE2D-BF51-890D-C5E351D9B83B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C2FC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4D5C8AD-7460-3012-49CC-99E3BC683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312351-B6BC-A832-0AF2-441BC4616D12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C7697D66-BE81-011F-AB8E-3079365B1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1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D8DCEE-5DC8-49DF-3771-44E36B9B5825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C2FC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FF945FE-65F9-8BE4-FA7D-3C7DBBEC2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3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5444C-5769-8982-6A0A-E9E920E5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02472E1-3012-9D04-7A29-90EA4E9C4C9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BE56370-3E39-22EC-6B3B-AE1189AB03BE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C2FC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982F7534-4030-6FD5-F08F-0019E2D10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64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26E43-67F0-1E15-AEEB-9627EE56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AFB2779-7B73-3CAC-2CC7-1D1BA3E2700E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C2FC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AB188329-AB34-09EB-E4CC-74CBD6A0A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57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ening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0144A-8CDA-A93B-F682-40DD3B90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818" y="1620216"/>
            <a:ext cx="7334383" cy="1960651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/>
              <a:t>Section Heading</a:t>
            </a:r>
            <a:br>
              <a:rPr lang="en-US"/>
            </a:br>
            <a:r>
              <a:rPr lang="en-US"/>
              <a:t>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3818" y="3580867"/>
            <a:ext cx="7334383" cy="14323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rgbClr val="F15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Heading Level 2</a:t>
            </a:r>
          </a:p>
        </p:txBody>
      </p:sp>
    </p:spTree>
    <p:extLst>
      <p:ext uri="{BB962C8B-B14F-4D97-AF65-F5344CB8AC3E}">
        <p14:creationId xmlns:p14="http://schemas.microsoft.com/office/powerpoint/2010/main" val="377724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/>
              <a:t>Section Head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771CEF-A33B-99C1-7B6C-C3E73DE0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985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A31C92-35B6-2657-9DDA-7711E17458CB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EBE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15C12A5-47F3-D6BB-29B9-F74C1E874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07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51816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A6FD-6E6E-3F8C-4232-D27C9208E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276"/>
            <a:ext cx="51816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696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A6FD-6E6E-3F8C-4232-D27C9208E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285276"/>
            <a:ext cx="61722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76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4B7445-97F3-1D5C-DC8D-CC5311350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1285276"/>
            <a:ext cx="6173788" cy="489168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7525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96801-4400-36AE-CDCA-6AC68E6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1024AB-E6CF-E8F2-C36B-F585B21855D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B9DD1B1-085E-682F-1441-A0526F7BC85C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EBE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347AE72D-2B61-A8EC-6A88-497F0AC47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6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96801-4400-36AE-CDCA-6AC68E6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9C257D5-3141-BC2F-AE5C-1B211E0AE576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EBE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498BACD5-359E-D666-231E-936F9373E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60F903-AFEA-06F7-430E-B673969695EF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81D708A0-1B03-EE71-1919-BD36367C8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5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EB1473-1675-8B1D-96C5-70672FB4A6D6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EBE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5962B73-0F35-5B36-2E74-13AEF50E4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1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615399-181C-1D44-2107-A35BF5D9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5077003-84E4-ED1D-2F31-F740485BA8D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72BCE8-856E-8D5C-2441-0D08831DBFFD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EBE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7711DDA7-F823-D48C-507C-C22C58A39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6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5921D4-0E03-998D-91D1-E244BB85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EB5D76-5220-4820-6C71-AEAA7997EE4F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EBE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911C2B5-A290-A425-3AC3-A7DE791AC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4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0144A-8CDA-A93B-F682-40DD3B90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818" y="1620216"/>
            <a:ext cx="7334383" cy="1960651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/>
              <a:t>Section Heading</a:t>
            </a:r>
            <a:br>
              <a:rPr lang="en-US"/>
            </a:br>
            <a:r>
              <a:rPr lang="en-US"/>
              <a:t>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3818" y="3580867"/>
            <a:ext cx="7334383" cy="14323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rgbClr val="F15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Heading Level 2</a:t>
            </a:r>
          </a:p>
        </p:txBody>
      </p:sp>
    </p:spTree>
    <p:extLst>
      <p:ext uri="{BB962C8B-B14F-4D97-AF65-F5344CB8AC3E}">
        <p14:creationId xmlns:p14="http://schemas.microsoft.com/office/powerpoint/2010/main" val="274625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315D9-6EAA-EA4D-8D2B-BDDC96C2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571D2-253B-F24A-8A80-183A0185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28189-D95A-FD44-8D2B-17BB5F9F4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6A76A-2FE0-604F-81A8-ACC765155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3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500" b="1" i="0" kern="1200">
          <a:solidFill>
            <a:srgbClr val="36399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118_8F248DB8.xml"/><Relationship Id="rId1" Type="http://schemas.openxmlformats.org/officeDocument/2006/relationships/slideLayout" Target="../slideLayouts/slideLayout9.xml"/><Relationship Id="rId4" Type="http://schemas.openxmlformats.org/officeDocument/2006/relationships/image" Target="file:////Users/ajabongiorno_1/ESA%20Design/0_2023%20WIP/GiST%20She%20Did%20What%3f/PP/PNGs/GiST_Powerpoint_Dev_3010-7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3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3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7" Type="http://schemas.openxmlformats.org/officeDocument/2006/relationships/hyperlink" Target="https://youtu.be/fBbvGHY8cbo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MZAEckUoE74" TargetMode="External"/><Relationship Id="rId5" Type="http://schemas.openxmlformats.org/officeDocument/2006/relationships/hyperlink" Target="https://www.youtube.com/watch?v=k02rionE5Xc" TargetMode="External"/><Relationship Id="rId4" Type="http://schemas.openxmlformats.org/officeDocument/2006/relationships/hyperlink" Target="https://youtu.be/Bgxp1sYdD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797F-7003-6647-A98E-FA92D4136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 anchorCtr="1">
            <a:normAutofit/>
          </a:bodyPr>
          <a:lstStyle/>
          <a:p>
            <a:r>
              <a:rPr lang="en-US" b="1"/>
              <a:t>They Did What?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A1676-E006-274F-AC49-5506B86ABE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Ctr="1">
            <a:normAutofit/>
          </a:bodyPr>
          <a:lstStyle/>
          <a:p>
            <a:r>
              <a:rPr lang="en-US" b="1"/>
              <a:t>Competition resource pack</a:t>
            </a:r>
          </a:p>
        </p:txBody>
      </p:sp>
    </p:spTree>
    <p:extLst>
      <p:ext uri="{BB962C8B-B14F-4D97-AF65-F5344CB8AC3E}">
        <p14:creationId xmlns:p14="http://schemas.microsoft.com/office/powerpoint/2010/main" val="44715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922963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363991"/>
              </a:solidFill>
              <a:latin typeface="Helvetica" pitchFamily="2" charset="0"/>
            </a:endParaRPr>
          </a:p>
          <a:p>
            <a:r>
              <a:rPr lang="en-US" sz="43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Storyboard your video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590798" y="3474103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2123269" y="2227608"/>
            <a:ext cx="8772040" cy="322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15E23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Storyboard your video using the planner available on The GiST site.</a:t>
            </a:r>
          </a:p>
          <a:p>
            <a:pPr marL="514350" indent="-514350">
              <a:buAutoNum type="arabicPeriod"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Get feedback (from classmates, teachers, family). </a:t>
            </a:r>
          </a:p>
          <a:p>
            <a:pPr marL="514350" indent="-514350">
              <a:buAutoNum type="arabicPeriod"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Refine your storyboard.</a:t>
            </a:r>
          </a:p>
          <a:p>
            <a:pPr marL="457200" indent="-457200">
              <a:buAutoNum type="arabicPeriod"/>
            </a:pPr>
            <a:endParaRPr 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5374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1025205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363991"/>
              </a:solidFill>
              <a:latin typeface="Helvetica" pitchFamily="2" charset="0"/>
            </a:endParaRPr>
          </a:p>
          <a:p>
            <a:r>
              <a:rPr lang="en-US" sz="43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 Create your video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2349794" y="1977704"/>
            <a:ext cx="90297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15E23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Create your visual and audio content</a:t>
            </a:r>
          </a:p>
          <a:p>
            <a:pPr marL="514350" indent="-514350">
              <a:buAutoNum type="arabicPeriod"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Use the PPT slides provided to create your opening title screen and closing credits </a:t>
            </a:r>
          </a:p>
          <a:p>
            <a:pPr marL="514350" indent="-514350">
              <a:buAutoNum type="arabicPeriod"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Get feedback </a:t>
            </a:r>
          </a:p>
          <a:p>
            <a:pPr marL="514350" indent="-514350">
              <a:buAutoNum type="arabicPeriod"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Edit your video</a:t>
            </a:r>
          </a:p>
          <a:p>
            <a:pPr marL="457200" indent="-457200">
              <a:buAutoNum type="arabicPeriod"/>
            </a:pPr>
            <a:endParaRPr 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997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590027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363991"/>
              </a:solidFill>
              <a:latin typeface="Helvetica" pitchFamily="2" charset="0"/>
            </a:endParaRPr>
          </a:p>
          <a:p>
            <a:r>
              <a:rPr lang="en-US" sz="43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 Check your final video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1850181" y="1465390"/>
            <a:ext cx="90297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>
                <a:latin typeface="Helvetica" panose="020B0604020202020204" pitchFamily="34" charset="0"/>
                <a:cs typeface="Helvetica" panose="020B0604020202020204" pitchFamily="34" charset="0"/>
              </a:rPr>
              <a:t> We have told the story of an amazing Australian STEM star.</a:t>
            </a:r>
          </a:p>
          <a:p>
            <a:pPr>
              <a:buFont typeface="Wingdings" pitchFamily="2" charset="2"/>
              <a:buChar char="q"/>
            </a:pPr>
            <a:r>
              <a:rPr lang="en-US" sz="2200">
                <a:latin typeface="Helvetica" panose="020B0604020202020204" pitchFamily="34" charset="0"/>
                <a:cs typeface="Helvetica" panose="020B0604020202020204" pitchFamily="34" charset="0"/>
              </a:rPr>
              <a:t> The video is under 3 minutes (plus 10 seconds for the title and 10 seconds for the credits).</a:t>
            </a:r>
          </a:p>
          <a:p>
            <a:pPr>
              <a:buFont typeface="Wingdings" pitchFamily="2" charset="2"/>
              <a:buChar char="q"/>
            </a:pPr>
            <a:r>
              <a:rPr lang="en-US" sz="2200">
                <a:latin typeface="Helvetica" panose="020B0604020202020204" pitchFamily="34" charset="0"/>
                <a:cs typeface="Helvetica" panose="020B0604020202020204" pitchFamily="34" charset="0"/>
              </a:rPr>
              <a:t> We have used the title and credit slides provided.</a:t>
            </a:r>
          </a:p>
          <a:p>
            <a:pPr>
              <a:buFont typeface="Wingdings" pitchFamily="2" charset="2"/>
              <a:buChar char="q"/>
            </a:pPr>
            <a:r>
              <a:rPr lang="en-US" sz="2200">
                <a:latin typeface="Helvetica" panose="020B0604020202020204" pitchFamily="34" charset="0"/>
                <a:cs typeface="Helvetica" panose="020B0604020202020204" pitchFamily="34" charset="0"/>
              </a:rPr>
              <a:t> The video is our own work, and we have acknowledged all our sources.</a:t>
            </a:r>
          </a:p>
          <a:p>
            <a:pPr>
              <a:buFont typeface="Wingdings" pitchFamily="2" charset="2"/>
              <a:buChar char="q"/>
            </a:pPr>
            <a:r>
              <a:rPr lang="en-US" sz="2200">
                <a:latin typeface="Helvetica" panose="020B0604020202020204" pitchFamily="34" charset="0"/>
                <a:cs typeface="Helvetica" panose="020B0604020202020204" pitchFamily="34" charset="0"/>
              </a:rPr>
              <a:t> We have permission to share all images, video, music and/or voice content. </a:t>
            </a:r>
          </a:p>
          <a:p>
            <a:pPr>
              <a:buFont typeface="Wingdings" pitchFamily="2" charset="2"/>
              <a:buChar char="q"/>
            </a:pPr>
            <a:r>
              <a:rPr lang="en-US" sz="2200">
                <a:latin typeface="Helvetica" panose="020B0604020202020204" pitchFamily="34" charset="0"/>
                <a:cs typeface="Helvetica" panose="020B0604020202020204" pitchFamily="34" charset="0"/>
              </a:rPr>
              <a:t> We have protected our privacy. </a:t>
            </a:r>
          </a:p>
          <a:p>
            <a:pPr>
              <a:buFont typeface="Wingdings" pitchFamily="2" charset="2"/>
              <a:buChar char="q"/>
            </a:pPr>
            <a:r>
              <a:rPr lang="en-US" sz="2200">
                <a:latin typeface="Helvetica" panose="020B0604020202020204" pitchFamily="34" charset="0"/>
                <a:cs typeface="Helvetica" panose="020B0604020202020204" pitchFamily="34" charset="0"/>
              </a:rPr>
              <a:t> Our teacher/parent/carer has completed the competition declaration.</a:t>
            </a:r>
          </a:p>
          <a:p>
            <a:pPr marL="457200" indent="-457200">
              <a:buAutoNum type="arabicPeriod"/>
            </a:pPr>
            <a:endParaRPr 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7200D-F5CB-8D37-ABA7-0AAFE87F1DB0}"/>
              </a:ext>
            </a:extLst>
          </p:cNvPr>
          <p:cNvSpPr txBox="1"/>
          <p:nvPr/>
        </p:nvSpPr>
        <p:spPr>
          <a:xfrm>
            <a:off x="5398734" y="5100138"/>
            <a:ext cx="54548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 Submit! Good luck!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4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797F-7003-6647-A98E-FA92D4136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35" y="1523999"/>
            <a:ext cx="11322424" cy="1985963"/>
          </a:xfrm>
        </p:spPr>
        <p:txBody>
          <a:bodyPr anchor="ctr" anchorCtr="1">
            <a:normAutofit/>
          </a:bodyPr>
          <a:lstStyle/>
          <a:p>
            <a:r>
              <a:rPr lang="en-US" sz="40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&lt;Your video title&gt;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A1676-E006-274F-AC49-5506B86AB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235" y="3602038"/>
            <a:ext cx="11322424" cy="1655762"/>
          </a:xfrm>
        </p:spPr>
        <p:txBody>
          <a:bodyPr anchor="ctr" anchorCtr="1">
            <a:normAutofit/>
          </a:bodyPr>
          <a:lstStyle/>
          <a:p>
            <a:r>
              <a:rPr lang="en-US" sz="300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&lt;Your school&gt;</a:t>
            </a:r>
          </a:p>
        </p:txBody>
      </p:sp>
    </p:spTree>
    <p:extLst>
      <p:ext uri="{BB962C8B-B14F-4D97-AF65-F5344CB8AC3E}">
        <p14:creationId xmlns:p14="http://schemas.microsoft.com/office/powerpoint/2010/main" val="422399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797F-7003-6647-A98E-FA92D4136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35" y="1523999"/>
            <a:ext cx="11322424" cy="1985963"/>
          </a:xfrm>
        </p:spPr>
        <p:txBody>
          <a:bodyPr anchor="ctr" anchorCtr="1">
            <a:normAutofit/>
          </a:bodyPr>
          <a:lstStyle/>
          <a:p>
            <a:r>
              <a:rPr lang="en-US" sz="40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Credits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A1676-E006-274F-AC49-5506B86AB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235" y="2853559"/>
            <a:ext cx="11322424" cy="2404241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This video was produced by &lt;student names, e.g. Therese H.&gt;</a:t>
            </a:r>
          </a:p>
          <a:p>
            <a:pPr marL="0" indent="0"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We acknowledge the help and support of …</a:t>
            </a:r>
          </a:p>
          <a:p>
            <a:pPr marL="0" indent="0"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The following resources were used in this video: </a:t>
            </a:r>
          </a:p>
          <a:p>
            <a:pPr marL="0" indent="0"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&lt;list all third-party images, video, music and sounds with appropriate copyright acknowledgement&gt;</a:t>
            </a:r>
          </a:p>
        </p:txBody>
      </p:sp>
    </p:spTree>
    <p:extLst>
      <p:ext uri="{BB962C8B-B14F-4D97-AF65-F5344CB8AC3E}">
        <p14:creationId xmlns:p14="http://schemas.microsoft.com/office/powerpoint/2010/main" val="223607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43845" y="847501"/>
            <a:ext cx="10249294" cy="151554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363991"/>
                </a:solidFill>
                <a:latin typeface="Helvetica" pitchFamily="2" charset="0"/>
              </a:rPr>
              <a:t>Match the STEM professional to their </a:t>
            </a:r>
          </a:p>
          <a:p>
            <a:r>
              <a:rPr lang="en-US" sz="3600" b="1">
                <a:solidFill>
                  <a:srgbClr val="363991"/>
                </a:solidFill>
                <a:latin typeface="Helvetica" pitchFamily="2" charset="0"/>
              </a:rPr>
              <a:t>achievement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82C53-3C10-2C94-C41A-A3DD747C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83" y="2055042"/>
            <a:ext cx="2475586" cy="2190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87974-7C5C-6674-099B-0523276F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9" r="6003" b="-439"/>
          <a:stretch>
            <a:fillRect/>
          </a:stretch>
        </p:blipFill>
        <p:spPr>
          <a:xfrm>
            <a:off x="3914241" y="2067406"/>
            <a:ext cx="2300779" cy="2175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1CDA8-E2D8-2BF7-F042-9A554AA764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47" t="-567" r="-350" b="226"/>
          <a:stretch>
            <a:fillRect/>
          </a:stretch>
        </p:blipFill>
        <p:spPr>
          <a:xfrm>
            <a:off x="8741731" y="2055042"/>
            <a:ext cx="2079918" cy="21854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9F71BB-36BD-3B83-4717-31B0B1E595DB}"/>
              </a:ext>
            </a:extLst>
          </p:cNvPr>
          <p:cNvSpPr txBox="1"/>
          <p:nvPr/>
        </p:nvSpPr>
        <p:spPr>
          <a:xfrm>
            <a:off x="2082175" y="4066714"/>
            <a:ext cx="1641929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Dr Cathy Foley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51497-09F3-18BD-B608-CF481B1E4A40}"/>
              </a:ext>
            </a:extLst>
          </p:cNvPr>
          <p:cNvSpPr txBox="1"/>
          <p:nvPr/>
        </p:nvSpPr>
        <p:spPr>
          <a:xfrm>
            <a:off x="4288053" y="4065998"/>
            <a:ext cx="1696103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Dr Rashina Hoda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7B9C17-9C41-7B90-FFFF-50703BBDCB1C}"/>
              </a:ext>
            </a:extLst>
          </p:cNvPr>
          <p:cNvSpPr txBox="1"/>
          <p:nvPr/>
        </p:nvSpPr>
        <p:spPr>
          <a:xfrm>
            <a:off x="8923416" y="4076186"/>
            <a:ext cx="1641929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Romy Mayer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D537C-55A3-A47D-AAA6-8A3696A79A56}"/>
              </a:ext>
            </a:extLst>
          </p:cNvPr>
          <p:cNvSpPr txBox="1"/>
          <p:nvPr/>
        </p:nvSpPr>
        <p:spPr>
          <a:xfrm>
            <a:off x="2903139" y="4685845"/>
            <a:ext cx="3753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63991"/>
                </a:solidFill>
              </a:rPr>
              <a:t>Leading Researcher in Human-</a:t>
            </a:r>
            <a:r>
              <a:rPr lang="en-US" sz="1400" err="1">
                <a:solidFill>
                  <a:srgbClr val="363991"/>
                </a:solidFill>
              </a:rPr>
              <a:t>centred</a:t>
            </a:r>
            <a:r>
              <a:rPr lang="en-US" sz="1400">
                <a:solidFill>
                  <a:srgbClr val="363991"/>
                </a:solidFill>
              </a:rPr>
              <a:t> AI Software Design</a:t>
            </a:r>
            <a:endParaRPr lang="en-AU" sz="1400">
              <a:solidFill>
                <a:srgbClr val="36399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63991"/>
                </a:solidFill>
              </a:rPr>
              <a:t>Race Car Engineer</a:t>
            </a:r>
            <a:endParaRPr lang="en-AU" sz="1400">
              <a:solidFill>
                <a:srgbClr val="36399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C17D8-4707-42EE-E1E7-966D5599FDC8}"/>
              </a:ext>
            </a:extLst>
          </p:cNvPr>
          <p:cNvSpPr txBox="1"/>
          <p:nvPr/>
        </p:nvSpPr>
        <p:spPr>
          <a:xfrm>
            <a:off x="6387116" y="4685845"/>
            <a:ext cx="375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63991"/>
                </a:solidFill>
              </a:rPr>
              <a:t>Australia’s Chief Scientist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63991"/>
                </a:solidFill>
              </a:rPr>
              <a:t>Ranger and Master 5 skipper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D9F8D5-0DBB-3C8A-977D-108A2428BCCF}"/>
              </a:ext>
            </a:extLst>
          </p:cNvPr>
          <p:cNvGrpSpPr/>
          <p:nvPr/>
        </p:nvGrpSpPr>
        <p:grpSpPr>
          <a:xfrm>
            <a:off x="6183087" y="2058067"/>
            <a:ext cx="2633437" cy="2447733"/>
            <a:chOff x="6389827" y="2355217"/>
            <a:chExt cx="2461614" cy="22983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3B30A0-9B80-B933-EFE2-6A2C22B96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9827" y="2355217"/>
              <a:ext cx="2461614" cy="2298322"/>
            </a:xfrm>
            <a:prstGeom prst="rect">
              <a:avLst/>
            </a:prstGeom>
          </p:spPr>
        </p:pic>
        <p:pic>
          <p:nvPicPr>
            <p:cNvPr id="16" name="Picture 15" descr="A person on a boat&#10;&#10;AI-generated content may be incorrect.">
              <a:extLst>
                <a:ext uri="{FF2B5EF4-FFF2-40B4-BE49-F238E27FC236}">
                  <a16:creationId xmlns:a16="http://schemas.microsoft.com/office/drawing/2014/main" id="{155D3A3E-D273-6E69-F77F-A523A1CC9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6664" y="2477777"/>
              <a:ext cx="1980289" cy="198028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EADAC1-BE7F-8E71-073B-A309BD17A81B}"/>
                </a:ext>
              </a:extLst>
            </p:cNvPr>
            <p:cNvSpPr txBox="1"/>
            <p:nvPr/>
          </p:nvSpPr>
          <p:spPr>
            <a:xfrm>
              <a:off x="6799669" y="4218763"/>
              <a:ext cx="1641929" cy="346786"/>
            </a:xfrm>
            <a:prstGeom prst="rect">
              <a:avLst/>
            </a:prstGeom>
            <a:solidFill>
              <a:srgbClr val="CDCDE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>
                  <a:ln>
                    <a:noFill/>
                  </a:ln>
                  <a:solidFill>
                    <a:srgbClr val="363991"/>
                  </a:solidFill>
                  <a:effectLst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  <a:sym typeface="Calibri"/>
                </a:rPr>
                <a:t>Adrian</a:t>
              </a: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363991"/>
                  </a:solidFill>
                  <a:effectLst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  <a:sym typeface="Calibri"/>
                </a:rPr>
                <a:t> </a:t>
              </a:r>
              <a:r>
                <a:rPr kumimoji="0" lang="en-US" sz="1600" b="0" i="0" u="none" strike="noStrike" cap="none" spc="0" normalizeH="0" baseline="0">
                  <a:ln>
                    <a:noFill/>
                  </a:ln>
                  <a:solidFill>
                    <a:srgbClr val="363991"/>
                  </a:solidFill>
                  <a:effectLst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  <a:sym typeface="Calibri"/>
                </a:rPr>
                <a:t>Lane</a:t>
              </a: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5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F00C33AA-C7CE-4170-AF65-FD3C40F0F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9A9741-BDA6-94EA-3244-CDCE8E1A338B}"/>
              </a:ext>
            </a:extLst>
          </p:cNvPr>
          <p:cNvSpPr txBox="1">
            <a:spLocks/>
          </p:cNvSpPr>
          <p:nvPr/>
        </p:nvSpPr>
        <p:spPr>
          <a:xfrm>
            <a:off x="1843845" y="847501"/>
            <a:ext cx="10249294" cy="151554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363991"/>
                </a:solidFill>
                <a:latin typeface="Helvetica" pitchFamily="2" charset="0"/>
              </a:rPr>
              <a:t>How did you go?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0FC03-CD06-F233-A352-0F5B2DB85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83" y="2055042"/>
            <a:ext cx="2475586" cy="2190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DD989-4429-6CFA-125C-B047D34DE3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9" r="6003" b="-439"/>
          <a:stretch>
            <a:fillRect/>
          </a:stretch>
        </p:blipFill>
        <p:spPr>
          <a:xfrm>
            <a:off x="3914241" y="2067406"/>
            <a:ext cx="2300779" cy="21752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3CF51F-97E6-FBE0-582E-9675A83937BF}"/>
              </a:ext>
            </a:extLst>
          </p:cNvPr>
          <p:cNvSpPr txBox="1"/>
          <p:nvPr/>
        </p:nvSpPr>
        <p:spPr>
          <a:xfrm>
            <a:off x="2082175" y="4066714"/>
            <a:ext cx="1641929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Dr Cathy Foley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A90A82-0990-77BC-66CD-C307506BE2A8}"/>
              </a:ext>
            </a:extLst>
          </p:cNvPr>
          <p:cNvSpPr txBox="1"/>
          <p:nvPr/>
        </p:nvSpPr>
        <p:spPr>
          <a:xfrm>
            <a:off x="4288053" y="4065998"/>
            <a:ext cx="1696103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Dr Rashina Hoda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FE66A-1F7D-0C11-A60A-A405D0FA07F8}"/>
              </a:ext>
            </a:extLst>
          </p:cNvPr>
          <p:cNvSpPr txBox="1"/>
          <p:nvPr/>
        </p:nvSpPr>
        <p:spPr>
          <a:xfrm>
            <a:off x="8704421" y="4686848"/>
            <a:ext cx="2079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363991"/>
                </a:solidFill>
              </a:rPr>
              <a:t>Race Car </a:t>
            </a:r>
          </a:p>
          <a:p>
            <a:pPr algn="ctr"/>
            <a:r>
              <a:rPr lang="en-US" sz="1400">
                <a:solidFill>
                  <a:srgbClr val="363991"/>
                </a:solidFill>
              </a:rPr>
              <a:t>Engineer</a:t>
            </a:r>
            <a:endParaRPr lang="en-AU" sz="1400">
              <a:solidFill>
                <a:srgbClr val="36399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72215-CACD-2553-AA79-C321CEB43A5C}"/>
              </a:ext>
            </a:extLst>
          </p:cNvPr>
          <p:cNvSpPr txBox="1"/>
          <p:nvPr/>
        </p:nvSpPr>
        <p:spPr>
          <a:xfrm>
            <a:off x="6387116" y="4685845"/>
            <a:ext cx="231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363991"/>
                </a:solidFill>
              </a:rPr>
              <a:t>Ranger and </a:t>
            </a:r>
          </a:p>
          <a:p>
            <a:pPr algn="ctr"/>
            <a:r>
              <a:rPr lang="en-US" sz="1400">
                <a:solidFill>
                  <a:srgbClr val="363991"/>
                </a:solidFill>
              </a:rPr>
              <a:t>Master 5 skipper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F33E3C-9DC8-0701-6E60-A99F597DCBA9}"/>
              </a:ext>
            </a:extLst>
          </p:cNvPr>
          <p:cNvGrpSpPr/>
          <p:nvPr/>
        </p:nvGrpSpPr>
        <p:grpSpPr>
          <a:xfrm>
            <a:off x="6183087" y="2058067"/>
            <a:ext cx="2633437" cy="2447733"/>
            <a:chOff x="6389827" y="2355217"/>
            <a:chExt cx="2461614" cy="22983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005E5C-1813-CF04-3026-AEFD7C9A4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9827" y="2355217"/>
              <a:ext cx="2461614" cy="2298322"/>
            </a:xfrm>
            <a:prstGeom prst="rect">
              <a:avLst/>
            </a:prstGeom>
          </p:spPr>
        </p:pic>
        <p:pic>
          <p:nvPicPr>
            <p:cNvPr id="16" name="Picture 15" descr="A person on a boat&#10;&#10;AI-generated content may be incorrect.">
              <a:extLst>
                <a:ext uri="{FF2B5EF4-FFF2-40B4-BE49-F238E27FC236}">
                  <a16:creationId xmlns:a16="http://schemas.microsoft.com/office/drawing/2014/main" id="{C06BF4C8-83F4-0C56-5B15-85DA64B48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6664" y="2477777"/>
              <a:ext cx="1980289" cy="198028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B0B326-686B-6B67-2512-3AEC5B2B7269}"/>
                </a:ext>
              </a:extLst>
            </p:cNvPr>
            <p:cNvSpPr txBox="1"/>
            <p:nvPr/>
          </p:nvSpPr>
          <p:spPr>
            <a:xfrm>
              <a:off x="6900018" y="4237916"/>
              <a:ext cx="1641929" cy="317887"/>
            </a:xfrm>
            <a:prstGeom prst="rect">
              <a:avLst/>
            </a:prstGeom>
            <a:solidFill>
              <a:srgbClr val="CDCDE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>
                  <a:ln>
                    <a:noFill/>
                  </a:ln>
                  <a:solidFill>
                    <a:srgbClr val="363991"/>
                  </a:solidFill>
                  <a:effectLst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  <a:sym typeface="Calibri"/>
                </a:rPr>
                <a:t>Adrian Lane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465130-F4F2-C6E9-F221-6478AF305AEC}"/>
              </a:ext>
            </a:extLst>
          </p:cNvPr>
          <p:cNvSpPr txBox="1"/>
          <p:nvPr/>
        </p:nvSpPr>
        <p:spPr>
          <a:xfrm>
            <a:off x="4102638" y="4578123"/>
            <a:ext cx="2066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363991"/>
                </a:solidFill>
              </a:rPr>
              <a:t>Leading Researcher in Human-</a:t>
            </a:r>
            <a:r>
              <a:rPr lang="en-US" sz="1400" err="1">
                <a:solidFill>
                  <a:srgbClr val="363991"/>
                </a:solidFill>
              </a:rPr>
              <a:t>centred</a:t>
            </a:r>
            <a:r>
              <a:rPr lang="en-US" sz="1400">
                <a:solidFill>
                  <a:srgbClr val="363991"/>
                </a:solidFill>
              </a:rPr>
              <a:t> AI Software Design</a:t>
            </a:r>
            <a:endParaRPr lang="en-AU" sz="1400">
              <a:solidFill>
                <a:srgbClr val="36399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3C764-A080-CE34-DCD7-9AA009414FC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47" t="-567" r="-350" b="226"/>
          <a:stretch>
            <a:fillRect/>
          </a:stretch>
        </p:blipFill>
        <p:spPr>
          <a:xfrm>
            <a:off x="8741731" y="2055042"/>
            <a:ext cx="2079918" cy="2185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220717-224A-2D85-E3BD-74738980F1AD}"/>
              </a:ext>
            </a:extLst>
          </p:cNvPr>
          <p:cNvSpPr txBox="1"/>
          <p:nvPr/>
        </p:nvSpPr>
        <p:spPr>
          <a:xfrm>
            <a:off x="8923416" y="4076186"/>
            <a:ext cx="1641929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Romy Mayer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145A-5E8D-3A97-27C7-5F13D1614248}"/>
              </a:ext>
            </a:extLst>
          </p:cNvPr>
          <p:cNvSpPr txBox="1"/>
          <p:nvPr/>
        </p:nvSpPr>
        <p:spPr>
          <a:xfrm>
            <a:off x="1843845" y="4685845"/>
            <a:ext cx="213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363991"/>
                </a:solidFill>
              </a:rPr>
              <a:t>Australia’s </a:t>
            </a:r>
          </a:p>
          <a:p>
            <a:pPr algn="ctr"/>
            <a:r>
              <a:rPr lang="en-US" sz="1400">
                <a:solidFill>
                  <a:srgbClr val="363991"/>
                </a:solidFill>
              </a:rPr>
              <a:t>Chief Scientist</a:t>
            </a:r>
          </a:p>
        </p:txBody>
      </p:sp>
    </p:spTree>
    <p:extLst>
      <p:ext uri="{BB962C8B-B14F-4D97-AF65-F5344CB8AC3E}">
        <p14:creationId xmlns:p14="http://schemas.microsoft.com/office/powerpoint/2010/main" val="370681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542677" y="884795"/>
            <a:ext cx="8579223" cy="86733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363991"/>
                </a:solidFill>
                <a:latin typeface="Helvetica" pitchFamily="2" charset="0"/>
              </a:rPr>
              <a:t>The untold stories of local STEM stars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1806388" y="2512695"/>
            <a:ext cx="2153024" cy="55181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solidFill>
                  <a:srgbClr val="F15E23"/>
                </a:solidFill>
                <a:latin typeface="Helvetica" pitchFamily="2" charset="0"/>
              </a:rPr>
              <a:t>Quick poll: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42731-31A7-D149-421A-8109DC98354E}"/>
              </a:ext>
            </a:extLst>
          </p:cNvPr>
          <p:cNvSpPr txBox="1"/>
          <p:nvPr/>
        </p:nvSpPr>
        <p:spPr>
          <a:xfrm>
            <a:off x="4096124" y="2463801"/>
            <a:ext cx="68004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 can think of an amazing First Nations STEM expert – and describe what they achieved?  </a:t>
            </a:r>
          </a:p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E4EEA-4513-5531-F7D7-410F277C4F99}"/>
              </a:ext>
            </a:extLst>
          </p:cNvPr>
          <p:cNvSpPr txBox="1"/>
          <p:nvPr/>
        </p:nvSpPr>
        <p:spPr>
          <a:xfrm>
            <a:off x="1806388" y="3428893"/>
            <a:ext cx="924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How did you go? If you couldn’t think of many, you’re not alone. There are lots of under-represented groups in STEM fields, including First Nations Australians, people living with disabilities and more.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Let’s change that!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Who inspires you? It’s time to share a story with the world!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8B759C-10B8-BEDE-A4A5-54A48C8BD6BC}"/>
              </a:ext>
            </a:extLst>
          </p:cNvPr>
          <p:cNvSpPr txBox="1"/>
          <p:nvPr/>
        </p:nvSpPr>
        <p:spPr>
          <a:xfrm>
            <a:off x="1943100" y="1695451"/>
            <a:ext cx="8178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Australians are doing amazing, world-changing work in STEM</a:t>
            </a:r>
          </a:p>
          <a:p>
            <a:pPr marL="0" indent="0"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but their stories often go untold …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87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2006600" y="1638300"/>
            <a:ext cx="7664825" cy="198596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>
              <a:solidFill>
                <a:srgbClr val="363991"/>
              </a:solidFill>
              <a:latin typeface="Helvetica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006599" y="977901"/>
            <a:ext cx="7664825" cy="8000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15E23"/>
                </a:solidFill>
                <a:latin typeface="Helvetica" pitchFamily="2" charset="0"/>
              </a:rPr>
              <a:t>Your task: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37102-EF7F-8F9B-3D40-55ADB47311B8}"/>
              </a:ext>
            </a:extLst>
          </p:cNvPr>
          <p:cNvSpPr txBox="1"/>
          <p:nvPr/>
        </p:nvSpPr>
        <p:spPr>
          <a:xfrm>
            <a:off x="2006600" y="2095500"/>
            <a:ext cx="86741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 Create a 3-minute video outlining the accomplishments of an Australian in STEM.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 Use your creativity and amazing production skills to make the video engaging for Australian students. </a:t>
            </a:r>
            <a:b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 Submit your video and be in the running to win cash for you – and for your school! 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24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739900" y="774701"/>
            <a:ext cx="8515723" cy="18541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363991"/>
                </a:solidFill>
                <a:latin typeface="Helvetica" pitchFamily="2" charset="0"/>
              </a:rPr>
              <a:t>Getting Started</a:t>
            </a:r>
          </a:p>
          <a:p>
            <a:r>
              <a:rPr lang="en-US" sz="4000" b="1">
                <a:solidFill>
                  <a:srgbClr val="363991"/>
                </a:solidFill>
                <a:latin typeface="Helvetica" pitchFamily="2" charset="0"/>
              </a:rPr>
              <a:t>1. Choose a STEM professional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623243" y="3423222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305A5-209E-C7A4-F0A7-2007465E51E4}"/>
              </a:ext>
            </a:extLst>
          </p:cNvPr>
          <p:cNvSpPr txBox="1"/>
          <p:nvPr/>
        </p:nvSpPr>
        <p:spPr>
          <a:xfrm>
            <a:off x="1847850" y="2355197"/>
            <a:ext cx="8496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One of the biggest challenges will be choosing a STEM star to focus on! Here are some ideas to get you started … </a:t>
            </a:r>
          </a:p>
          <a:p>
            <a:endParaRPr lang="en-AU"/>
          </a:p>
        </p:txBody>
      </p:sp>
      <p:sp>
        <p:nvSpPr>
          <p:cNvPr id="3" name="Овал 22">
            <a:extLst>
              <a:ext uri="{FF2B5EF4-FFF2-40B4-BE49-F238E27FC236}">
                <a16:creationId xmlns:a16="http://schemas.microsoft.com/office/drawing/2014/main" id="{705591E0-0EDD-F5AD-982F-3C5F03964736}"/>
              </a:ext>
            </a:extLst>
          </p:cNvPr>
          <p:cNvSpPr/>
          <p:nvPr/>
        </p:nvSpPr>
        <p:spPr>
          <a:xfrm>
            <a:off x="1295131" y="3146157"/>
            <a:ext cx="2548274" cy="1146379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/>
              <a:t>They went to your school …</a:t>
            </a:r>
            <a:endParaRPr/>
          </a:p>
        </p:txBody>
      </p:sp>
      <p:sp>
        <p:nvSpPr>
          <p:cNvPr id="5" name="Овал 22">
            <a:extLst>
              <a:ext uri="{FF2B5EF4-FFF2-40B4-BE49-F238E27FC236}">
                <a16:creationId xmlns:a16="http://schemas.microsoft.com/office/drawing/2014/main" id="{544153D2-4E05-1CB1-C0BC-013A6A6FD7DC}"/>
              </a:ext>
            </a:extLst>
          </p:cNvPr>
          <p:cNvSpPr/>
          <p:nvPr/>
        </p:nvSpPr>
        <p:spPr>
          <a:xfrm>
            <a:off x="2777614" y="4363060"/>
            <a:ext cx="2548274" cy="1280525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/>
              <a:t>They work near you …</a:t>
            </a:r>
            <a:endParaRPr/>
          </a:p>
        </p:txBody>
      </p:sp>
      <p:sp>
        <p:nvSpPr>
          <p:cNvPr id="9" name="Овал 22">
            <a:extLst>
              <a:ext uri="{FF2B5EF4-FFF2-40B4-BE49-F238E27FC236}">
                <a16:creationId xmlns:a16="http://schemas.microsoft.com/office/drawing/2014/main" id="{C21055A7-8ABB-9946-AAF1-1B5E38119EAE}"/>
              </a:ext>
            </a:extLst>
          </p:cNvPr>
          <p:cNvSpPr/>
          <p:nvPr/>
        </p:nvSpPr>
        <p:spPr>
          <a:xfrm>
            <a:off x="4661831" y="3175038"/>
            <a:ext cx="2548274" cy="1188022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/>
              <a:t>They are someone you know …</a:t>
            </a:r>
            <a:endParaRPr/>
          </a:p>
        </p:txBody>
      </p:sp>
      <p:sp>
        <p:nvSpPr>
          <p:cNvPr id="10" name="Овал 22">
            <a:extLst>
              <a:ext uri="{FF2B5EF4-FFF2-40B4-BE49-F238E27FC236}">
                <a16:creationId xmlns:a16="http://schemas.microsoft.com/office/drawing/2014/main" id="{ED7F142A-554D-151A-CDAB-439CE7F5E859}"/>
              </a:ext>
            </a:extLst>
          </p:cNvPr>
          <p:cNvSpPr/>
          <p:nvPr/>
        </p:nvSpPr>
        <p:spPr>
          <a:xfrm>
            <a:off x="6345182" y="4446200"/>
            <a:ext cx="2548274" cy="1306644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/>
              <a:t>They won an award for their work ...</a:t>
            </a:r>
            <a:endParaRPr/>
          </a:p>
        </p:txBody>
      </p:sp>
      <p:sp>
        <p:nvSpPr>
          <p:cNvPr id="11" name="Овал 22">
            <a:extLst>
              <a:ext uri="{FF2B5EF4-FFF2-40B4-BE49-F238E27FC236}">
                <a16:creationId xmlns:a16="http://schemas.microsoft.com/office/drawing/2014/main" id="{F1606182-0FDE-9E69-E3B6-E55AABBDD400}"/>
              </a:ext>
            </a:extLst>
          </p:cNvPr>
          <p:cNvSpPr/>
          <p:nvPr/>
        </p:nvSpPr>
        <p:spPr>
          <a:xfrm>
            <a:off x="8028532" y="3017854"/>
            <a:ext cx="2548274" cy="1447520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 sz="1600"/>
              <a:t>They invented something amazing that changed your life …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42144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1066801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363991"/>
                </a:solidFill>
                <a:latin typeface="Helvetica" pitchFamily="2" charset="0"/>
              </a:rPr>
              <a:t>STEM expert selection Q&amp;A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590798" y="3474103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1854200" y="1879600"/>
            <a:ext cx="90297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they need to be famous? 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No. But maybe your film will make them famous! </a:t>
            </a:r>
          </a:p>
          <a:p>
            <a:r>
              <a:rPr lang="en-US" sz="2000" b="1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they need to be alive? 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No. You can profile any Australian STEM star. Someone local would be amazing! </a:t>
            </a:r>
          </a:p>
          <a:p>
            <a:r>
              <a:rPr lang="en-US" sz="2000" b="1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they have to be born in Australia?</a:t>
            </a:r>
            <a:r>
              <a:rPr lang="en-US" sz="2000" b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No, they just need to be living and working in Australia. </a:t>
            </a:r>
          </a:p>
          <a:p>
            <a:r>
              <a:rPr lang="en-US" sz="2000" b="1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they have to have a university degree? 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No, they just need to be achieving in a STEM field – that includes professions such as architecture, mining, aeronautics, game development, agriculture, ecology, and much more!</a:t>
            </a:r>
          </a:p>
          <a:p>
            <a:r>
              <a:rPr lang="en-US" sz="2000" b="1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if we can’t decide? 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Why not shortlist some STEM stars and research to see who has a great story – then get to work.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149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81997" y="1158264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363991"/>
                </a:solidFill>
                <a:latin typeface="Helvetica" pitchFamily="2" charset="0"/>
              </a:rPr>
              <a:t>2. Research your STEM star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590798" y="3474103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1857780" y="1981872"/>
            <a:ext cx="9029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00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will need to find out … 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Their story – what was their background? What were their dreams and goals? What led them to pursue their career? </a:t>
            </a:r>
          </a:p>
          <a:p>
            <a:pPr marL="457200" indent="-457200">
              <a:buAutoNum type="arabicPeriod"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Their achievements – what did they do and why does it matter? </a:t>
            </a:r>
          </a:p>
          <a:p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ED036D-4A11-46FC-CC5B-B29A6FE50C3B}"/>
              </a:ext>
            </a:extLst>
          </p:cNvPr>
          <p:cNvSpPr/>
          <p:nvPr/>
        </p:nvSpPr>
        <p:spPr>
          <a:xfrm>
            <a:off x="5152934" y="4037110"/>
            <a:ext cx="5416827" cy="1861004"/>
          </a:xfrm>
          <a:prstGeom prst="ellipse">
            <a:avLst/>
          </a:prstGeom>
          <a:solidFill>
            <a:srgbClr val="6B72AE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Note: Inspiration can be personal. Don’t be afraid to share why </a:t>
            </a:r>
            <a:r>
              <a:rPr kumimoji="0" lang="en-US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you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 find their story inspiring! </a:t>
            </a:r>
          </a:p>
        </p:txBody>
      </p:sp>
    </p:spTree>
    <p:extLst>
      <p:ext uri="{BB962C8B-B14F-4D97-AF65-F5344CB8AC3E}">
        <p14:creationId xmlns:p14="http://schemas.microsoft.com/office/powerpoint/2010/main" val="343806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993056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363991"/>
              </a:solidFill>
              <a:latin typeface="Helvetica" pitchFamily="2" charset="0"/>
            </a:endParaRPr>
          </a:p>
          <a:p>
            <a:r>
              <a:rPr lang="en-US" sz="43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</a:t>
            </a:r>
            <a:r>
              <a:rPr kumimoji="0" lang="en-US" sz="4300" b="1" i="0" u="none" strike="noStrike" kern="0" cap="none" spc="0" normalizeH="0" baseline="0" noProof="0">
                <a:ln>
                  <a:noFill/>
                </a:ln>
                <a:solidFill>
                  <a:srgbClr val="36379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 Light"/>
              </a:rPr>
              <a:t>Plan your video design approach </a:t>
            </a:r>
            <a:endParaRPr lang="en-US" sz="4300" b="1">
              <a:solidFill>
                <a:srgbClr val="3639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590798" y="3474103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1581150" y="1920155"/>
            <a:ext cx="9607550" cy="430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15E23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How will you tell your story? You have lots of options. 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AutoNum type="arabicPeriod"/>
              <a:defRPr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Use still images, effects and a voiceover:  </a:t>
            </a: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https://youtu.be/Bgxp1sYdDOk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AutoNum type="arabicPeriod"/>
              <a:defRPr/>
            </a:pPr>
            <a:r>
              <a:rPr lang="en-GB" sz="2400">
                <a:latin typeface="Helvetica" panose="020B0604020202020204" pitchFamily="34" charset="0"/>
                <a:cs typeface="Helvetica" panose="020B0604020202020204" pitchFamily="34" charset="0"/>
              </a:rPr>
              <a:t>Use animation and voiceover: </a:t>
            </a:r>
            <a:r>
              <a:rPr lang="en-GB" sz="240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https://youtu.be/k02rionE5Xc</a:t>
            </a:r>
            <a:endParaRPr lang="en-GB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FontTx/>
              <a:buAutoNum type="arabicPeriod"/>
              <a:defRPr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Use live action (this could be a direct interview or using actors): </a:t>
            </a: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https://youtu.be/MZAEckUoE74</a:t>
            </a: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FontTx/>
              <a:buAutoNum type="arabicPeriod"/>
              <a:defRPr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Use a combination of the above! </a:t>
            </a: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https://youtu.be/fBbvGHY8cbo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AutoNum type="arabicPeriod"/>
              <a:defRPr/>
            </a:pPr>
            <a:endParaRPr 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7136888"/>
      </p:ext>
    </p:extLst>
  </p:cSld>
  <p:clrMapOvr>
    <a:masterClrMapping/>
  </p:clrMapOvr>
</p:sld>
</file>

<file path=ppt/theme/theme1.xml><?xml version="1.0" encoding="utf-8"?>
<a:theme xmlns:a="http://schemas.openxmlformats.org/drawingml/2006/main" name="Diversity-in-STEM_Powerpoint_202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21" ma:contentTypeDescription="Create a new document." ma:contentTypeScope="" ma:versionID="cc1ce378af8e42a590006a9ba68b6859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7bfcb57274c147b48ded2197155f539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_Flow_SignoffStatu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7" nillable="true" ma:displayName="Sign-off status" ma:internalName="_x0024_Resources_x003a_core_x002c_Signoff_Status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  <_Flow_SignoffStatus xmlns="ff236c08-9611-4854-a4bb-16d44b7327b6" xsi:nil="true"/>
  </documentManagement>
</p:properties>
</file>

<file path=customXml/itemProps1.xml><?xml version="1.0" encoding="utf-8"?>
<ds:datastoreItem xmlns:ds="http://schemas.openxmlformats.org/officeDocument/2006/customXml" ds:itemID="{4DA1DC18-79BF-4E7D-8798-21A328D979B2}">
  <ds:schemaRefs>
    <ds:schemaRef ds:uri="64eff3df-e3d6-48ed-978f-45ff25640900"/>
    <ds:schemaRef ds:uri="ff236c08-9611-4854-a4bb-16d44b7327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4CA65D-7E6A-40CC-A270-246FE0A81B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1AA477-2A77-4467-8A70-18C123A5998B}">
  <ds:schemaRefs>
    <ds:schemaRef ds:uri="64eff3df-e3d6-48ed-978f-45ff25640900"/>
    <ds:schemaRef ds:uri="ff236c08-9611-4854-a4bb-16d44b7327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Diversity-in-STEM_Powerpoint_2025</Template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Diversity-in-STEM_Powerpoint_2025</vt:lpstr>
      <vt:lpstr>They Did What?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&lt;Your video title&gt;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Dan O'Donnelll</dc:creator>
  <cp:revision>1</cp:revision>
  <dcterms:created xsi:type="dcterms:W3CDTF">2023-10-30T01:18:48Z</dcterms:created>
  <dcterms:modified xsi:type="dcterms:W3CDTF">2025-08-07T04:09:31Z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0x0101000810856600FD2D4391AFDDFCF33A69BD</vt:lpwstr>
  </property>
  <property fmtid="{D5CDD505-2E9C-101B-9397-08002B2CF9AE}" pid="3" name="Order">
    <vt:r8>13910400</vt:r8>
  </property>
  <property fmtid="{D5CDD505-2E9C-101B-9397-08002B2CF9AE}" pid="4" name="MediaServiceImageTags">
    <vt:lpwstr/>
  </property>
</Properties>
</file>