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" initials="BD" lastIdx="1" clrIdx="0">
    <p:extLst>
      <p:ext uri="{19B8F6BF-5375-455C-9EA6-DF929625EA0E}">
        <p15:presenceInfo xmlns:p15="http://schemas.microsoft.com/office/powerpoint/2012/main" userId="Barba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B248CF-44B0-4118-9915-1332BBC524D8}" v="1" dt="2025-11-19T11:19:19.21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3" autoAdjust="0"/>
    <p:restoredTop sz="86358" autoAdjust="0"/>
  </p:normalViewPr>
  <p:slideViewPr>
    <p:cSldViewPr snapToGrid="0">
      <p:cViewPr varScale="1">
        <p:scale>
          <a:sx n="62" d="100"/>
          <a:sy n="62" d="100"/>
        </p:scale>
        <p:origin x="72" y="6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sa Porter" userId="abf78dcc-8338-4c8d-a2e7-edd6dee799c5" providerId="ADAL" clId="{B30216E6-AC45-497C-85F5-7CC74E115111}"/>
    <pc:docChg chg="undo redo custSel modSld">
      <pc:chgData name="Tessa Porter" userId="abf78dcc-8338-4c8d-a2e7-edd6dee799c5" providerId="ADAL" clId="{B30216E6-AC45-497C-85F5-7CC74E115111}" dt="2025-11-19T11:26:56.301" v="57" actId="26606"/>
      <pc:docMkLst>
        <pc:docMk/>
      </pc:docMkLst>
      <pc:sldChg chg="modTransition">
        <pc:chgData name="Tessa Porter" userId="abf78dcc-8338-4c8d-a2e7-edd6dee799c5" providerId="ADAL" clId="{B30216E6-AC45-497C-85F5-7CC74E115111}" dt="2025-11-19T11:19:19.212" v="0"/>
        <pc:sldMkLst>
          <pc:docMk/>
          <pc:sldMk cId="0" sldId="256"/>
        </pc:sldMkLst>
      </pc:sldChg>
      <pc:sldChg chg="addSp delSp modSp mod modClrScheme chgLayout">
        <pc:chgData name="Tessa Porter" userId="abf78dcc-8338-4c8d-a2e7-edd6dee799c5" providerId="ADAL" clId="{B30216E6-AC45-497C-85F5-7CC74E115111}" dt="2025-11-19T11:19:50.472" v="4" actId="1076"/>
        <pc:sldMkLst>
          <pc:docMk/>
          <pc:sldMk cId="0" sldId="257"/>
        </pc:sldMkLst>
        <pc:spChg chg="add del mod ord">
          <ac:chgData name="Tessa Porter" userId="abf78dcc-8338-4c8d-a2e7-edd6dee799c5" providerId="ADAL" clId="{B30216E6-AC45-497C-85F5-7CC74E115111}" dt="2025-11-19T11:19:46.693" v="3" actId="478"/>
          <ac:spMkLst>
            <pc:docMk/>
            <pc:sldMk cId="0" sldId="257"/>
            <ac:spMk id="2" creationId="{9B898BC1-3B58-702E-EC21-CE26750C3947}"/>
          </ac:spMkLst>
        </pc:spChg>
        <pc:spChg chg="mod ord">
          <ac:chgData name="Tessa Porter" userId="abf78dcc-8338-4c8d-a2e7-edd6dee799c5" providerId="ADAL" clId="{B30216E6-AC45-497C-85F5-7CC74E115111}" dt="2025-11-19T11:19:40.866" v="1" actId="700"/>
          <ac:spMkLst>
            <pc:docMk/>
            <pc:sldMk cId="0" sldId="257"/>
            <ac:spMk id="114" creationId="{00000000-0000-0000-0000-000000000000}"/>
          </ac:spMkLst>
        </pc:spChg>
        <pc:spChg chg="mod">
          <ac:chgData name="Tessa Porter" userId="abf78dcc-8338-4c8d-a2e7-edd6dee799c5" providerId="ADAL" clId="{B30216E6-AC45-497C-85F5-7CC74E115111}" dt="2025-11-19T11:19:50.472" v="4" actId="1076"/>
          <ac:spMkLst>
            <pc:docMk/>
            <pc:sldMk cId="0" sldId="257"/>
            <ac:spMk id="115" creationId="{00000000-0000-0000-0000-000000000000}"/>
          </ac:spMkLst>
        </pc:spChg>
      </pc:sldChg>
      <pc:sldChg chg="addSp delSp modSp mod modTransition setBg modClrScheme chgLayout">
        <pc:chgData name="Tessa Porter" userId="abf78dcc-8338-4c8d-a2e7-edd6dee799c5" providerId="ADAL" clId="{B30216E6-AC45-497C-85F5-7CC74E115111}" dt="2025-11-19T11:20:35.732" v="14" actId="20577"/>
        <pc:sldMkLst>
          <pc:docMk/>
          <pc:sldMk cId="0" sldId="258"/>
        </pc:sldMkLst>
        <pc:spChg chg="add del mod ord">
          <ac:chgData name="Tessa Porter" userId="abf78dcc-8338-4c8d-a2e7-edd6dee799c5" providerId="ADAL" clId="{B30216E6-AC45-497C-85F5-7CC74E115111}" dt="2025-11-19T11:20:05.120" v="6" actId="700"/>
          <ac:spMkLst>
            <pc:docMk/>
            <pc:sldMk cId="0" sldId="258"/>
            <ac:spMk id="3" creationId="{D947327C-D21E-B100-BDA4-B57485C83822}"/>
          </ac:spMkLst>
        </pc:spChg>
        <pc:spChg chg="add mod">
          <ac:chgData name="Tessa Porter" userId="abf78dcc-8338-4c8d-a2e7-edd6dee799c5" providerId="ADAL" clId="{B30216E6-AC45-497C-85F5-7CC74E115111}" dt="2025-11-19T11:20:35.732" v="14" actId="20577"/>
          <ac:spMkLst>
            <pc:docMk/>
            <pc:sldMk cId="0" sldId="258"/>
            <ac:spMk id="118" creationId="{00000000-0000-0000-0000-000000000000}"/>
          </ac:spMkLst>
        </pc:spChg>
        <pc:spChg chg="del mod ord replId">
          <ac:chgData name="Tessa Porter" userId="abf78dcc-8338-4c8d-a2e7-edd6dee799c5" providerId="ADAL" clId="{B30216E6-AC45-497C-85F5-7CC74E115111}" dt="2025-11-19T11:20:17.045" v="8" actId="26606"/>
          <ac:spMkLst>
            <pc:docMk/>
            <pc:sldMk cId="0" sldId="258"/>
            <ac:spMk id="120" creationId="{00000000-0000-0000-0000-000000000000}"/>
          </ac:spMkLst>
        </pc:spChg>
        <pc:spChg chg="add del mod">
          <ac:chgData name="Tessa Porter" userId="abf78dcc-8338-4c8d-a2e7-edd6dee799c5" providerId="ADAL" clId="{B30216E6-AC45-497C-85F5-7CC74E115111}" dt="2025-11-19T11:20:19.569" v="9" actId="478"/>
          <ac:spMkLst>
            <pc:docMk/>
            <pc:sldMk cId="0" sldId="258"/>
            <ac:spMk id="123" creationId="{F307FDC1-C962-55E9-C1A9-EF243EC4C016}"/>
          </ac:spMkLst>
        </pc:spChg>
        <pc:picChg chg="mod">
          <ac:chgData name="Tessa Porter" userId="abf78dcc-8338-4c8d-a2e7-edd6dee799c5" providerId="ADAL" clId="{B30216E6-AC45-497C-85F5-7CC74E115111}" dt="2025-11-19T11:20:17.045" v="8" actId="26606"/>
          <ac:picMkLst>
            <pc:docMk/>
            <pc:sldMk cId="0" sldId="258"/>
            <ac:picMk id="2" creationId="{112DE126-9834-1C3D-8276-870736769799}"/>
          </ac:picMkLst>
        </pc:picChg>
      </pc:sldChg>
      <pc:sldChg chg="modSp mod modClrScheme chgLayout">
        <pc:chgData name="Tessa Porter" userId="abf78dcc-8338-4c8d-a2e7-edd6dee799c5" providerId="ADAL" clId="{B30216E6-AC45-497C-85F5-7CC74E115111}" dt="2025-11-19T11:21:23.345" v="16" actId="14100"/>
        <pc:sldMkLst>
          <pc:docMk/>
          <pc:sldMk cId="0" sldId="259"/>
        </pc:sldMkLst>
        <pc:spChg chg="mod ord">
          <ac:chgData name="Tessa Porter" userId="abf78dcc-8338-4c8d-a2e7-edd6dee799c5" providerId="ADAL" clId="{B30216E6-AC45-497C-85F5-7CC74E115111}" dt="2025-11-19T11:21:12.469" v="15" actId="700"/>
          <ac:spMkLst>
            <pc:docMk/>
            <pc:sldMk cId="0" sldId="259"/>
            <ac:spMk id="121" creationId="{00000000-0000-0000-0000-000000000000}"/>
          </ac:spMkLst>
        </pc:spChg>
        <pc:spChg chg="mod ord">
          <ac:chgData name="Tessa Porter" userId="abf78dcc-8338-4c8d-a2e7-edd6dee799c5" providerId="ADAL" clId="{B30216E6-AC45-497C-85F5-7CC74E115111}" dt="2025-11-19T11:21:23.345" v="16" actId="14100"/>
          <ac:spMkLst>
            <pc:docMk/>
            <pc:sldMk cId="0" sldId="259"/>
            <ac:spMk id="122" creationId="{00000000-0000-0000-0000-000000000000}"/>
          </ac:spMkLst>
        </pc:spChg>
      </pc:sldChg>
      <pc:sldChg chg="addSp delSp modSp mod modTransition setBg modClrScheme chgLayout">
        <pc:chgData name="Tessa Porter" userId="abf78dcc-8338-4c8d-a2e7-edd6dee799c5" providerId="ADAL" clId="{B30216E6-AC45-497C-85F5-7CC74E115111}" dt="2025-11-19T11:21:31.582" v="18" actId="26606"/>
        <pc:sldMkLst>
          <pc:docMk/>
          <pc:sldMk cId="0" sldId="260"/>
        </pc:sldMkLst>
        <pc:spChg chg="add mod">
          <ac:chgData name="Tessa Porter" userId="abf78dcc-8338-4c8d-a2e7-edd6dee799c5" providerId="ADAL" clId="{B30216E6-AC45-497C-85F5-7CC74E115111}" dt="2025-11-19T11:21:31.582" v="18" actId="26606"/>
          <ac:spMkLst>
            <pc:docMk/>
            <pc:sldMk cId="0" sldId="260"/>
            <ac:spMk id="128" creationId="{00000000-0000-0000-0000-000000000000}"/>
          </ac:spMkLst>
        </pc:spChg>
        <pc:spChg chg="del mod replId">
          <ac:chgData name="Tessa Porter" userId="abf78dcc-8338-4c8d-a2e7-edd6dee799c5" providerId="ADAL" clId="{B30216E6-AC45-497C-85F5-7CC74E115111}" dt="2025-11-19T11:21:31.582" v="18" actId="26606"/>
          <ac:spMkLst>
            <pc:docMk/>
            <pc:sldMk cId="0" sldId="260"/>
            <ac:spMk id="130" creationId="{00000000-0000-0000-0000-000000000000}"/>
          </ac:spMkLst>
        </pc:spChg>
        <pc:picChg chg="mod">
          <ac:chgData name="Tessa Porter" userId="abf78dcc-8338-4c8d-a2e7-edd6dee799c5" providerId="ADAL" clId="{B30216E6-AC45-497C-85F5-7CC74E115111}" dt="2025-11-19T11:21:31.582" v="18" actId="26606"/>
          <ac:picMkLst>
            <pc:docMk/>
            <pc:sldMk cId="0" sldId="260"/>
            <ac:picMk id="2" creationId="{EA405038-73E9-52CC-092B-7268859D1927}"/>
          </ac:picMkLst>
        </pc:picChg>
      </pc:sldChg>
      <pc:sldChg chg="modSp mod modClrScheme chgLayout">
        <pc:chgData name="Tessa Porter" userId="abf78dcc-8338-4c8d-a2e7-edd6dee799c5" providerId="ADAL" clId="{B30216E6-AC45-497C-85F5-7CC74E115111}" dt="2025-11-19T11:22:07.877" v="25" actId="14100"/>
        <pc:sldMkLst>
          <pc:docMk/>
          <pc:sldMk cId="0" sldId="261"/>
        </pc:sldMkLst>
        <pc:spChg chg="mod ord">
          <ac:chgData name="Tessa Porter" userId="abf78dcc-8338-4c8d-a2e7-edd6dee799c5" providerId="ADAL" clId="{B30216E6-AC45-497C-85F5-7CC74E115111}" dt="2025-11-19T11:22:07.877" v="25" actId="14100"/>
          <ac:spMkLst>
            <pc:docMk/>
            <pc:sldMk cId="0" sldId="261"/>
            <ac:spMk id="131" creationId="{00000000-0000-0000-0000-000000000000}"/>
          </ac:spMkLst>
        </pc:spChg>
        <pc:spChg chg="mod ord">
          <ac:chgData name="Tessa Porter" userId="abf78dcc-8338-4c8d-a2e7-edd6dee799c5" providerId="ADAL" clId="{B30216E6-AC45-497C-85F5-7CC74E115111}" dt="2025-11-19T11:21:55.362" v="22" actId="14100"/>
          <ac:spMkLst>
            <pc:docMk/>
            <pc:sldMk cId="0" sldId="261"/>
            <ac:spMk id="132" creationId="{00000000-0000-0000-0000-000000000000}"/>
          </ac:spMkLst>
        </pc:spChg>
      </pc:sldChg>
      <pc:sldChg chg="addSp delSp modSp mod modClrScheme chgLayout">
        <pc:chgData name="Tessa Porter" userId="abf78dcc-8338-4c8d-a2e7-edd6dee799c5" providerId="ADAL" clId="{B30216E6-AC45-497C-85F5-7CC74E115111}" dt="2025-11-19T11:22:27.906" v="28" actId="1076"/>
        <pc:sldMkLst>
          <pc:docMk/>
          <pc:sldMk cId="0" sldId="262"/>
        </pc:sldMkLst>
        <pc:spChg chg="add del mod ord">
          <ac:chgData name="Tessa Porter" userId="abf78dcc-8338-4c8d-a2e7-edd6dee799c5" providerId="ADAL" clId="{B30216E6-AC45-497C-85F5-7CC74E115111}" dt="2025-11-19T11:22:22.450" v="27" actId="478"/>
          <ac:spMkLst>
            <pc:docMk/>
            <pc:sldMk cId="0" sldId="262"/>
            <ac:spMk id="2" creationId="{F875671A-B352-3641-B055-29515423C7AD}"/>
          </ac:spMkLst>
        </pc:spChg>
        <pc:spChg chg="mod">
          <ac:chgData name="Tessa Porter" userId="abf78dcc-8338-4c8d-a2e7-edd6dee799c5" providerId="ADAL" clId="{B30216E6-AC45-497C-85F5-7CC74E115111}" dt="2025-11-19T11:22:27.906" v="28" actId="1076"/>
          <ac:spMkLst>
            <pc:docMk/>
            <pc:sldMk cId="0" sldId="262"/>
            <ac:spMk id="139" creationId="{00000000-0000-0000-0000-000000000000}"/>
          </ac:spMkLst>
        </pc:spChg>
        <pc:spChg chg="mod ord">
          <ac:chgData name="Tessa Porter" userId="abf78dcc-8338-4c8d-a2e7-edd6dee799c5" providerId="ADAL" clId="{B30216E6-AC45-497C-85F5-7CC74E115111}" dt="2025-11-19T11:22:19.377" v="26" actId="700"/>
          <ac:spMkLst>
            <pc:docMk/>
            <pc:sldMk cId="0" sldId="262"/>
            <ac:spMk id="140" creationId="{00000000-0000-0000-0000-000000000000}"/>
          </ac:spMkLst>
        </pc:spChg>
      </pc:sldChg>
      <pc:sldChg chg="modSp mod modClrScheme chgLayout">
        <pc:chgData name="Tessa Porter" userId="abf78dcc-8338-4c8d-a2e7-edd6dee799c5" providerId="ADAL" clId="{B30216E6-AC45-497C-85F5-7CC74E115111}" dt="2025-11-19T11:22:41.201" v="31" actId="14100"/>
        <pc:sldMkLst>
          <pc:docMk/>
          <pc:sldMk cId="0" sldId="263"/>
        </pc:sldMkLst>
        <pc:spChg chg="mod ord">
          <ac:chgData name="Tessa Porter" userId="abf78dcc-8338-4c8d-a2e7-edd6dee799c5" providerId="ADAL" clId="{B30216E6-AC45-497C-85F5-7CC74E115111}" dt="2025-11-19T11:22:38.793" v="30" actId="14100"/>
          <ac:spMkLst>
            <pc:docMk/>
            <pc:sldMk cId="0" sldId="263"/>
            <ac:spMk id="143" creationId="{00000000-0000-0000-0000-000000000000}"/>
          </ac:spMkLst>
        </pc:spChg>
        <pc:spChg chg="mod ord">
          <ac:chgData name="Tessa Porter" userId="abf78dcc-8338-4c8d-a2e7-edd6dee799c5" providerId="ADAL" clId="{B30216E6-AC45-497C-85F5-7CC74E115111}" dt="2025-11-19T11:22:41.201" v="31" actId="14100"/>
          <ac:spMkLst>
            <pc:docMk/>
            <pc:sldMk cId="0" sldId="263"/>
            <ac:spMk id="144" creationId="{00000000-0000-0000-0000-000000000000}"/>
          </ac:spMkLst>
        </pc:spChg>
      </pc:sldChg>
      <pc:sldChg chg="addSp delSp modSp mod modClrScheme chgLayout">
        <pc:chgData name="Tessa Porter" userId="abf78dcc-8338-4c8d-a2e7-edd6dee799c5" providerId="ADAL" clId="{B30216E6-AC45-497C-85F5-7CC74E115111}" dt="2025-11-19T11:23:01.321" v="36" actId="1076"/>
        <pc:sldMkLst>
          <pc:docMk/>
          <pc:sldMk cId="0" sldId="264"/>
        </pc:sldMkLst>
        <pc:spChg chg="add del mod ord">
          <ac:chgData name="Tessa Porter" userId="abf78dcc-8338-4c8d-a2e7-edd6dee799c5" providerId="ADAL" clId="{B30216E6-AC45-497C-85F5-7CC74E115111}" dt="2025-11-19T11:22:49.817" v="33" actId="700"/>
          <ac:spMkLst>
            <pc:docMk/>
            <pc:sldMk cId="0" sldId="264"/>
            <ac:spMk id="2" creationId="{0161CD82-7206-09EC-6F14-7C83410684A4}"/>
          </ac:spMkLst>
        </pc:spChg>
        <pc:spChg chg="add del mod ord">
          <ac:chgData name="Tessa Porter" userId="abf78dcc-8338-4c8d-a2e7-edd6dee799c5" providerId="ADAL" clId="{B30216E6-AC45-497C-85F5-7CC74E115111}" dt="2025-11-19T11:22:58.105" v="35" actId="478"/>
          <ac:spMkLst>
            <pc:docMk/>
            <pc:sldMk cId="0" sldId="264"/>
            <ac:spMk id="3" creationId="{BC501CCD-197A-227A-8D7E-7798F09EA8A1}"/>
          </ac:spMkLst>
        </pc:spChg>
        <pc:spChg chg="mod">
          <ac:chgData name="Tessa Porter" userId="abf78dcc-8338-4c8d-a2e7-edd6dee799c5" providerId="ADAL" clId="{B30216E6-AC45-497C-85F5-7CC74E115111}" dt="2025-11-19T11:23:01.321" v="36" actId="1076"/>
          <ac:spMkLst>
            <pc:docMk/>
            <pc:sldMk cId="0" sldId="264"/>
            <ac:spMk id="150" creationId="{00000000-0000-0000-0000-000000000000}"/>
          </ac:spMkLst>
        </pc:spChg>
        <pc:spChg chg="mod ord">
          <ac:chgData name="Tessa Porter" userId="abf78dcc-8338-4c8d-a2e7-edd6dee799c5" providerId="ADAL" clId="{B30216E6-AC45-497C-85F5-7CC74E115111}" dt="2025-11-19T11:22:56.109" v="34" actId="700"/>
          <ac:spMkLst>
            <pc:docMk/>
            <pc:sldMk cId="0" sldId="264"/>
            <ac:spMk id="151" creationId="{00000000-0000-0000-0000-000000000000}"/>
          </ac:spMkLst>
        </pc:spChg>
      </pc:sldChg>
      <pc:sldChg chg="addSp delSp modSp mod modClrScheme chgLayout">
        <pc:chgData name="Tessa Porter" userId="abf78dcc-8338-4c8d-a2e7-edd6dee799c5" providerId="ADAL" clId="{B30216E6-AC45-497C-85F5-7CC74E115111}" dt="2025-11-19T11:25:22.378" v="40" actId="14100"/>
        <pc:sldMkLst>
          <pc:docMk/>
          <pc:sldMk cId="0" sldId="265"/>
        </pc:sldMkLst>
        <pc:spChg chg="add del mod ord">
          <ac:chgData name="Tessa Porter" userId="abf78dcc-8338-4c8d-a2e7-edd6dee799c5" providerId="ADAL" clId="{B30216E6-AC45-497C-85F5-7CC74E115111}" dt="2025-11-19T11:25:11.737" v="38" actId="700"/>
          <ac:spMkLst>
            <pc:docMk/>
            <pc:sldMk cId="0" sldId="265"/>
            <ac:spMk id="2" creationId="{B5716A61-61A0-DAF6-E457-37C20E8F7D4A}"/>
          </ac:spMkLst>
        </pc:spChg>
        <pc:spChg chg="add del mod ord">
          <ac:chgData name="Tessa Porter" userId="abf78dcc-8338-4c8d-a2e7-edd6dee799c5" providerId="ADAL" clId="{B30216E6-AC45-497C-85F5-7CC74E115111}" dt="2025-11-19T11:25:18.778" v="39" actId="478"/>
          <ac:spMkLst>
            <pc:docMk/>
            <pc:sldMk cId="0" sldId="265"/>
            <ac:spMk id="3" creationId="{A6997EB8-FFBA-FFEA-2389-59AE800F8119}"/>
          </ac:spMkLst>
        </pc:spChg>
        <pc:spChg chg="mod ord">
          <ac:chgData name="Tessa Porter" userId="abf78dcc-8338-4c8d-a2e7-edd6dee799c5" providerId="ADAL" clId="{B30216E6-AC45-497C-85F5-7CC74E115111}" dt="2025-11-19T11:25:22.378" v="40" actId="14100"/>
          <ac:spMkLst>
            <pc:docMk/>
            <pc:sldMk cId="0" sldId="265"/>
            <ac:spMk id="154" creationId="{00000000-0000-0000-0000-000000000000}"/>
          </ac:spMkLst>
        </pc:spChg>
      </pc:sldChg>
      <pc:sldChg chg="addSp delSp modSp mod modClrScheme chgLayout">
        <pc:chgData name="Tessa Porter" userId="abf78dcc-8338-4c8d-a2e7-edd6dee799c5" providerId="ADAL" clId="{B30216E6-AC45-497C-85F5-7CC74E115111}" dt="2025-11-19T11:25:37.494" v="43" actId="14100"/>
        <pc:sldMkLst>
          <pc:docMk/>
          <pc:sldMk cId="0" sldId="266"/>
        </pc:sldMkLst>
        <pc:spChg chg="add del mod ord">
          <ac:chgData name="Tessa Porter" userId="abf78dcc-8338-4c8d-a2e7-edd6dee799c5" providerId="ADAL" clId="{B30216E6-AC45-497C-85F5-7CC74E115111}" dt="2025-11-19T11:25:34.034" v="42" actId="478"/>
          <ac:spMkLst>
            <pc:docMk/>
            <pc:sldMk cId="0" sldId="266"/>
            <ac:spMk id="2" creationId="{D7FD6465-4525-0C7E-8D73-A85BE1E22570}"/>
          </ac:spMkLst>
        </pc:spChg>
        <pc:spChg chg="mod ord">
          <ac:chgData name="Tessa Porter" userId="abf78dcc-8338-4c8d-a2e7-edd6dee799c5" providerId="ADAL" clId="{B30216E6-AC45-497C-85F5-7CC74E115111}" dt="2025-11-19T11:25:37.494" v="43" actId="14100"/>
          <ac:spMkLst>
            <pc:docMk/>
            <pc:sldMk cId="0" sldId="266"/>
            <ac:spMk id="197" creationId="{00000000-0000-0000-0000-000000000000}"/>
          </ac:spMkLst>
        </pc:spChg>
      </pc:sldChg>
      <pc:sldChg chg="modSp mod modClrScheme chgLayout">
        <pc:chgData name="Tessa Porter" userId="abf78dcc-8338-4c8d-a2e7-edd6dee799c5" providerId="ADAL" clId="{B30216E6-AC45-497C-85F5-7CC74E115111}" dt="2025-11-19T11:26:07.201" v="46" actId="14100"/>
        <pc:sldMkLst>
          <pc:docMk/>
          <pc:sldMk cId="0" sldId="267"/>
        </pc:sldMkLst>
        <pc:spChg chg="mod ord">
          <ac:chgData name="Tessa Porter" userId="abf78dcc-8338-4c8d-a2e7-edd6dee799c5" providerId="ADAL" clId="{B30216E6-AC45-497C-85F5-7CC74E115111}" dt="2025-11-19T11:26:07.201" v="46" actId="14100"/>
          <ac:spMkLst>
            <pc:docMk/>
            <pc:sldMk cId="0" sldId="267"/>
            <ac:spMk id="218" creationId="{00000000-0000-0000-0000-000000000000}"/>
          </ac:spMkLst>
        </pc:spChg>
        <pc:spChg chg="mod ord">
          <ac:chgData name="Tessa Porter" userId="abf78dcc-8338-4c8d-a2e7-edd6dee799c5" providerId="ADAL" clId="{B30216E6-AC45-497C-85F5-7CC74E115111}" dt="2025-11-19T11:26:02.588" v="45" actId="14100"/>
          <ac:spMkLst>
            <pc:docMk/>
            <pc:sldMk cId="0" sldId="267"/>
            <ac:spMk id="224" creationId="{00000000-0000-0000-0000-000000000000}"/>
          </ac:spMkLst>
        </pc:spChg>
      </pc:sldChg>
      <pc:sldChg chg="addSp delSp modSp mod modTransition setBg modClrScheme chgLayout">
        <pc:chgData name="Tessa Porter" userId="abf78dcc-8338-4c8d-a2e7-edd6dee799c5" providerId="ADAL" clId="{B30216E6-AC45-497C-85F5-7CC74E115111}" dt="2025-11-19T11:26:13.789" v="48" actId="26606"/>
        <pc:sldMkLst>
          <pc:docMk/>
          <pc:sldMk cId="0" sldId="268"/>
        </pc:sldMkLst>
        <pc:spChg chg="add mod">
          <ac:chgData name="Tessa Porter" userId="abf78dcc-8338-4c8d-a2e7-edd6dee799c5" providerId="ADAL" clId="{B30216E6-AC45-497C-85F5-7CC74E115111}" dt="2025-11-19T11:26:13.789" v="48" actId="26606"/>
          <ac:spMkLst>
            <pc:docMk/>
            <pc:sldMk cId="0" sldId="268"/>
            <ac:spMk id="228" creationId="{00000000-0000-0000-0000-000000000000}"/>
          </ac:spMkLst>
        </pc:spChg>
        <pc:spChg chg="del mod replId">
          <ac:chgData name="Tessa Porter" userId="abf78dcc-8338-4c8d-a2e7-edd6dee799c5" providerId="ADAL" clId="{B30216E6-AC45-497C-85F5-7CC74E115111}" dt="2025-11-19T11:26:13.789" v="48" actId="26606"/>
          <ac:spMkLst>
            <pc:docMk/>
            <pc:sldMk cId="0" sldId="268"/>
            <ac:spMk id="230" creationId="{00000000-0000-0000-0000-000000000000}"/>
          </ac:spMkLst>
        </pc:spChg>
        <pc:picChg chg="mod">
          <ac:chgData name="Tessa Porter" userId="abf78dcc-8338-4c8d-a2e7-edd6dee799c5" providerId="ADAL" clId="{B30216E6-AC45-497C-85F5-7CC74E115111}" dt="2025-11-19T11:26:13.789" v="48" actId="26606"/>
          <ac:picMkLst>
            <pc:docMk/>
            <pc:sldMk cId="0" sldId="268"/>
            <ac:picMk id="2" creationId="{D7C12857-C7B9-A3E1-3F19-4E263DC02414}"/>
          </ac:picMkLst>
        </pc:picChg>
      </pc:sldChg>
      <pc:sldChg chg="modSp mod modClrScheme chgLayout">
        <pc:chgData name="Tessa Porter" userId="abf78dcc-8338-4c8d-a2e7-edd6dee799c5" providerId="ADAL" clId="{B30216E6-AC45-497C-85F5-7CC74E115111}" dt="2025-11-19T11:26:29.541" v="51" actId="14100"/>
        <pc:sldMkLst>
          <pc:docMk/>
          <pc:sldMk cId="0" sldId="269"/>
        </pc:sldMkLst>
        <pc:spChg chg="mod ord">
          <ac:chgData name="Tessa Porter" userId="abf78dcc-8338-4c8d-a2e7-edd6dee799c5" providerId="ADAL" clId="{B30216E6-AC45-497C-85F5-7CC74E115111}" dt="2025-11-19T11:26:29.541" v="51" actId="14100"/>
          <ac:spMkLst>
            <pc:docMk/>
            <pc:sldMk cId="0" sldId="269"/>
            <ac:spMk id="231" creationId="{00000000-0000-0000-0000-000000000000}"/>
          </ac:spMkLst>
        </pc:spChg>
        <pc:spChg chg="mod ord">
          <ac:chgData name="Tessa Porter" userId="abf78dcc-8338-4c8d-a2e7-edd6dee799c5" providerId="ADAL" clId="{B30216E6-AC45-497C-85F5-7CC74E115111}" dt="2025-11-19T11:26:26.181" v="50" actId="14100"/>
          <ac:spMkLst>
            <pc:docMk/>
            <pc:sldMk cId="0" sldId="269"/>
            <ac:spMk id="233" creationId="{00000000-0000-0000-0000-000000000000}"/>
          </ac:spMkLst>
        </pc:spChg>
      </pc:sldChg>
      <pc:sldChg chg="addSp delSp modSp mod modClrScheme chgLayout">
        <pc:chgData name="Tessa Porter" userId="abf78dcc-8338-4c8d-a2e7-edd6dee799c5" providerId="ADAL" clId="{B30216E6-AC45-497C-85F5-7CC74E115111}" dt="2025-11-19T11:26:46.176" v="54" actId="1076"/>
        <pc:sldMkLst>
          <pc:docMk/>
          <pc:sldMk cId="0" sldId="270"/>
        </pc:sldMkLst>
        <pc:spChg chg="add del mod ord">
          <ac:chgData name="Tessa Porter" userId="abf78dcc-8338-4c8d-a2e7-edd6dee799c5" providerId="ADAL" clId="{B30216E6-AC45-497C-85F5-7CC74E115111}" dt="2025-11-19T11:26:40.816" v="53" actId="478"/>
          <ac:spMkLst>
            <pc:docMk/>
            <pc:sldMk cId="0" sldId="270"/>
            <ac:spMk id="2" creationId="{3C41486E-7592-2C13-2C18-97101F7E8721}"/>
          </ac:spMkLst>
        </pc:spChg>
        <pc:spChg chg="mod">
          <ac:chgData name="Tessa Porter" userId="abf78dcc-8338-4c8d-a2e7-edd6dee799c5" providerId="ADAL" clId="{B30216E6-AC45-497C-85F5-7CC74E115111}" dt="2025-11-19T11:26:46.176" v="54" actId="1076"/>
          <ac:spMkLst>
            <pc:docMk/>
            <pc:sldMk cId="0" sldId="270"/>
            <ac:spMk id="235" creationId="{00000000-0000-0000-0000-000000000000}"/>
          </ac:spMkLst>
        </pc:spChg>
        <pc:spChg chg="mod ord">
          <ac:chgData name="Tessa Porter" userId="abf78dcc-8338-4c8d-a2e7-edd6dee799c5" providerId="ADAL" clId="{B30216E6-AC45-497C-85F5-7CC74E115111}" dt="2025-11-19T11:26:37.347" v="52" actId="700"/>
          <ac:spMkLst>
            <pc:docMk/>
            <pc:sldMk cId="0" sldId="270"/>
            <ac:spMk id="236" creationId="{00000000-0000-0000-0000-000000000000}"/>
          </ac:spMkLst>
        </pc:spChg>
      </pc:sldChg>
      <pc:sldChg chg="modSp mod modTransition setBg modClrScheme chgLayout">
        <pc:chgData name="Tessa Porter" userId="abf78dcc-8338-4c8d-a2e7-edd6dee799c5" providerId="ADAL" clId="{B30216E6-AC45-497C-85F5-7CC74E115111}" dt="2025-11-19T11:26:56.301" v="57" actId="26606"/>
        <pc:sldMkLst>
          <pc:docMk/>
          <pc:sldMk cId="0" sldId="271"/>
        </pc:sldMkLst>
        <pc:spChg chg="add mod">
          <ac:chgData name="Tessa Porter" userId="abf78dcc-8338-4c8d-a2e7-edd6dee799c5" providerId="ADAL" clId="{B30216E6-AC45-497C-85F5-7CC74E115111}" dt="2025-11-19T11:26:56.301" v="57" actId="26606"/>
          <ac:spMkLst>
            <pc:docMk/>
            <pc:sldMk cId="0" sldId="271"/>
            <ac:spMk id="239" creationId="{00000000-0000-0000-0000-000000000000}"/>
          </ac:spMkLst>
        </pc:spChg>
        <pc:graphicFrameChg chg="add mod">
          <ac:chgData name="Tessa Porter" userId="abf78dcc-8338-4c8d-a2e7-edd6dee799c5" providerId="ADAL" clId="{B30216E6-AC45-497C-85F5-7CC74E115111}" dt="2025-11-19T11:26:56.301" v="57" actId="26606"/>
          <ac:graphicFrameMkLst>
            <pc:docMk/>
            <pc:sldMk cId="0" sldId="271"/>
            <ac:graphicFrameMk id="240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914195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ohnwturnbull/5124522856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Enable content to view the video</a:t>
            </a:r>
          </a:p>
          <a:p>
            <a:r>
              <a:rPr lang="en-AU" dirty="0"/>
              <a:t>https://www.youtube.com/shorts/H39huVYHiG8</a:t>
            </a:r>
          </a:p>
        </p:txBody>
      </p:sp>
    </p:spTree>
    <p:extLst>
      <p:ext uri="{BB962C8B-B14F-4D97-AF65-F5344CB8AC3E}">
        <p14:creationId xmlns:p14="http://schemas.microsoft.com/office/powerpoint/2010/main" val="19579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Images: River sand https://www.flickr.com/photos/oldtor/46874002704/in/photostream/</a:t>
            </a:r>
          </a:p>
          <a:p>
            <a:r>
              <a:rPr dirty="0"/>
              <a:t>Crab with sand </a:t>
            </a: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https://www.flickr.com/photos/johnwturnbull/51245228564</a:t>
            </a:r>
          </a:p>
        </p:txBody>
      </p:sp>
    </p:spTree>
    <p:extLst>
      <p:ext uri="{BB962C8B-B14F-4D97-AF65-F5344CB8AC3E}">
        <p14:creationId xmlns:p14="http://schemas.microsoft.com/office/powerpoint/2010/main" val="3855831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Source: https://www.youtube.com/watch?v=YX7aS1KheWE&amp;t=2s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4282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Mar</a:t>
            </a:r>
          </a:p>
        </p:txBody>
      </p:sp>
    </p:spTree>
    <p:extLst>
      <p:ext uri="{BB962C8B-B14F-4D97-AF65-F5344CB8AC3E}">
        <p14:creationId xmlns:p14="http://schemas.microsoft.com/office/powerpoint/2010/main" val="554662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Source: https://www.youtube.com/watch?v=_06qg0Zis9c</a:t>
            </a:r>
          </a:p>
        </p:txBody>
      </p:sp>
    </p:spTree>
    <p:extLst>
      <p:ext uri="{BB962C8B-B14F-4D97-AF65-F5344CB8AC3E}">
        <p14:creationId xmlns:p14="http://schemas.microsoft.com/office/powerpoint/2010/main" val="19447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white screen&#10;&#10;AI-generated content may be incorrect.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5424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3690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84075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BB6504-DAB1-7B09-A82B-780CA4DB8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2B374C3-DB70-4B11-E748-D32D01079A7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86360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AD7C3B-B16E-5C13-ECC8-309F85147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77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28857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576"/>
            <a:ext cx="12191996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90382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576"/>
            <a:ext cx="12191996" cy="686514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F5444C-5769-8982-6A0A-E9E920E50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02472E1-3012-9D04-7A29-90EA4E9C4C9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74690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576"/>
            <a:ext cx="12191996" cy="686514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26E43-67F0-1E15-AEEB-9627EE568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88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ening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30144A-8CDA-A93B-F682-40DD3B902E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58DEE0-6F88-C54B-AD47-C911AB458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3818" y="1620216"/>
            <a:ext cx="7334383" cy="1960651"/>
          </a:xfrm>
        </p:spPr>
        <p:txBody>
          <a:bodyPr anchor="ctr" anchorCtr="0"/>
          <a:lstStyle>
            <a:lvl1pPr>
              <a:defRPr sz="5400"/>
            </a:lvl1pPr>
          </a:lstStyle>
          <a:p>
            <a:r>
              <a:rPr lang="en-US" dirty="0"/>
              <a:t>Section Heading</a:t>
            </a:r>
            <a:br>
              <a:rPr lang="en-US" dirty="0"/>
            </a:br>
            <a:r>
              <a:rPr lang="en-US" dirty="0"/>
              <a:t>Level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59F6E-93AC-3849-9DA0-5B6BF15B2C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93818" y="3580867"/>
            <a:ext cx="7334383" cy="14323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000" b="1">
                <a:solidFill>
                  <a:srgbClr val="F15E2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Heading Level 2</a:t>
            </a:r>
          </a:p>
        </p:txBody>
      </p:sp>
    </p:spTree>
    <p:extLst>
      <p:ext uri="{BB962C8B-B14F-4D97-AF65-F5344CB8AC3E}">
        <p14:creationId xmlns:p14="http://schemas.microsoft.com/office/powerpoint/2010/main" val="172691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771CEF-A33B-99C1-7B6C-C3E73DE0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8014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C21E0-6ED4-EE63-FEB1-7FEF13AE95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85276"/>
            <a:ext cx="5181600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0A6FD-6E6E-3F8C-4232-D27C9208E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5276"/>
            <a:ext cx="5181600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82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C21E0-6ED4-EE63-FEB1-7FEF13AE95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85276"/>
            <a:ext cx="3970393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0A6FD-6E6E-3F8C-4232-D27C9208E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285276"/>
            <a:ext cx="6172200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65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C21E0-6ED4-EE63-FEB1-7FEF13AE95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85276"/>
            <a:ext cx="3970393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74B7445-97F3-1D5C-DC8D-CC5311350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1285276"/>
            <a:ext cx="6173788" cy="4891687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56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06665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296801-4400-36AE-CDCA-6AC68E643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01024AB-E6CF-E8F2-C36B-F585B21855D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5348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296801-4400-36AE-CDCA-6AC68E643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4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0603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3198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4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615399-181C-1D44-2107-A35BF5D9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5077003-84E4-ED1D-2F31-F740485BA8D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4749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4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5921D4-0E03-998D-91D1-E244BB850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7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30144A-8CDA-A93B-F682-40DD3B902E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58DEE0-6F88-C54B-AD47-C911AB458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3818" y="1620216"/>
            <a:ext cx="7334383" cy="1960651"/>
          </a:xfrm>
        </p:spPr>
        <p:txBody>
          <a:bodyPr anchor="ctr" anchorCtr="0"/>
          <a:lstStyle>
            <a:lvl1pPr>
              <a:defRPr sz="5400"/>
            </a:lvl1pPr>
          </a:lstStyle>
          <a:p>
            <a:r>
              <a:rPr lang="en-US" dirty="0"/>
              <a:t>Section Heading</a:t>
            </a:r>
            <a:br>
              <a:rPr lang="en-US" dirty="0"/>
            </a:br>
            <a:r>
              <a:rPr lang="en-US" dirty="0"/>
              <a:t>Level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59F6E-93AC-3849-9DA0-5B6BF15B2C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93818" y="3580867"/>
            <a:ext cx="7334383" cy="14323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000" b="1">
                <a:solidFill>
                  <a:srgbClr val="F15E2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Heading Level 2</a:t>
            </a:r>
          </a:p>
        </p:txBody>
      </p:sp>
    </p:spTree>
    <p:extLst>
      <p:ext uri="{BB962C8B-B14F-4D97-AF65-F5344CB8AC3E}">
        <p14:creationId xmlns:p14="http://schemas.microsoft.com/office/powerpoint/2010/main" val="367383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315D9-6EAA-EA4D-8D2B-BDDC96C2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571D2-253B-F24A-8A80-183A01853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28189-D95A-FD44-8D2B-17BB5F9F4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6A76A-2FE0-604F-81A8-ACC765155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461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500" b="1" i="0" kern="1200">
          <a:solidFill>
            <a:srgbClr val="36399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_06qg0Zis9c?feature=oembed" TargetMode="Externa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H39huVYHiG8?feature=oembed" TargetMode="Externa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YX7aS1KheWE?feature=oembed" TargetMode="Externa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ewb.org.au/blog/2023/10/24/how-traditional-sand-filtration-methods-are-solving-complex-engineering-problems-in-cambodia/" TargetMode="Externa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3114139" y="1649337"/>
            <a:ext cx="8687877" cy="1985964"/>
          </a:xfrm>
          <a:prstGeom prst="rect">
            <a:avLst/>
          </a:prstGeom>
        </p:spPr>
        <p:txBody>
          <a:bodyPr anchor="ctr"/>
          <a:lstStyle>
            <a:lvl1pPr>
              <a:defRPr sz="65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Sandcastle ratios</a:t>
            </a:r>
          </a:p>
        </p:txBody>
      </p:sp>
      <p:grpSp>
        <p:nvGrpSpPr>
          <p:cNvPr id="99" name="Grou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99745" y="3560867"/>
            <a:ext cx="1779712" cy="1776413"/>
            <a:chOff x="0" y="0"/>
            <a:chExt cx="1779711" cy="1776412"/>
          </a:xfrm>
        </p:grpSpPr>
        <p:sp>
          <p:nvSpPr>
            <p:cNvPr id="95" name="Shape"/>
            <p:cNvSpPr/>
            <p:nvPr/>
          </p:nvSpPr>
          <p:spPr>
            <a:xfrm>
              <a:off x="632890" y="-1"/>
              <a:ext cx="1146822" cy="98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70" extrusionOk="0">
                  <a:moveTo>
                    <a:pt x="5218" y="8"/>
                  </a:moveTo>
                  <a:cubicBezTo>
                    <a:pt x="5146" y="30"/>
                    <a:pt x="5085" y="101"/>
                    <a:pt x="5062" y="196"/>
                  </a:cubicBezTo>
                  <a:lnTo>
                    <a:pt x="9" y="21236"/>
                  </a:lnTo>
                  <a:cubicBezTo>
                    <a:pt x="-33" y="21411"/>
                    <a:pt x="84" y="21586"/>
                    <a:pt x="240" y="21568"/>
                  </a:cubicBezTo>
                  <a:lnTo>
                    <a:pt x="21299" y="19164"/>
                  </a:lnTo>
                  <a:cubicBezTo>
                    <a:pt x="21486" y="19144"/>
                    <a:pt x="21567" y="18880"/>
                    <a:pt x="21434" y="18725"/>
                  </a:cubicBezTo>
                  <a:lnTo>
                    <a:pt x="5434" y="77"/>
                  </a:lnTo>
                  <a:cubicBezTo>
                    <a:pt x="5373" y="7"/>
                    <a:pt x="5290" y="-14"/>
                    <a:pt x="5218" y="8"/>
                  </a:cubicBezTo>
                  <a:close/>
                </a:path>
              </a:pathLst>
            </a:custGeom>
            <a:solidFill>
              <a:srgbClr val="D72E5D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96" name="Shape"/>
            <p:cNvSpPr/>
            <p:nvPr/>
          </p:nvSpPr>
          <p:spPr>
            <a:xfrm>
              <a:off x="0" y="13285"/>
              <a:ext cx="860066" cy="973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571" extrusionOk="0">
                  <a:moveTo>
                    <a:pt x="21303" y="1"/>
                  </a:moveTo>
                  <a:cubicBezTo>
                    <a:pt x="21267" y="4"/>
                    <a:pt x="21233" y="12"/>
                    <a:pt x="21203" y="39"/>
                  </a:cubicBezTo>
                  <a:lnTo>
                    <a:pt x="86" y="18760"/>
                  </a:lnTo>
                  <a:cubicBezTo>
                    <a:pt x="-82" y="18908"/>
                    <a:pt x="10" y="19167"/>
                    <a:pt x="244" y="19205"/>
                  </a:cubicBezTo>
                  <a:lnTo>
                    <a:pt x="14460" y="21567"/>
                  </a:lnTo>
                  <a:cubicBezTo>
                    <a:pt x="14612" y="21592"/>
                    <a:pt x="14757" y="21513"/>
                    <a:pt x="14798" y="21382"/>
                  </a:cubicBezTo>
                  <a:lnTo>
                    <a:pt x="21483" y="185"/>
                  </a:lnTo>
                  <a:cubicBezTo>
                    <a:pt x="21518" y="73"/>
                    <a:pt x="21411" y="-8"/>
                    <a:pt x="21303" y="1"/>
                  </a:cubicBezTo>
                  <a:close/>
                </a:path>
              </a:pathLst>
            </a:custGeom>
            <a:solidFill>
              <a:srgbClr val="DBFBF3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97" name="Shape"/>
            <p:cNvSpPr/>
            <p:nvPr/>
          </p:nvSpPr>
          <p:spPr>
            <a:xfrm>
              <a:off x="637922" y="905102"/>
              <a:ext cx="1136758" cy="87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508" extrusionOk="0">
                  <a:moveTo>
                    <a:pt x="21237" y="2"/>
                  </a:moveTo>
                  <a:lnTo>
                    <a:pt x="199" y="2697"/>
                  </a:lnTo>
                  <a:cubicBezTo>
                    <a:pt x="53" y="2716"/>
                    <a:pt x="-35" y="2908"/>
                    <a:pt x="14" y="3087"/>
                  </a:cubicBezTo>
                  <a:lnTo>
                    <a:pt x="5032" y="21311"/>
                  </a:lnTo>
                  <a:cubicBezTo>
                    <a:pt x="5088" y="21513"/>
                    <a:pt x="5285" y="21576"/>
                    <a:pt x="5401" y="21424"/>
                  </a:cubicBezTo>
                  <a:lnTo>
                    <a:pt x="21417" y="505"/>
                  </a:lnTo>
                  <a:cubicBezTo>
                    <a:pt x="21565" y="312"/>
                    <a:pt x="21447" y="-24"/>
                    <a:pt x="21237" y="2"/>
                  </a:cubicBezTo>
                  <a:close/>
                </a:path>
              </a:pathLst>
            </a:custGeom>
            <a:solidFill>
              <a:srgbClr val="F5CCD6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98" name="Shape"/>
            <p:cNvSpPr/>
            <p:nvPr/>
          </p:nvSpPr>
          <p:spPr>
            <a:xfrm>
              <a:off x="8592" y="920122"/>
              <a:ext cx="841575" cy="841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92" extrusionOk="0">
                  <a:moveTo>
                    <a:pt x="206" y="3"/>
                  </a:moveTo>
                  <a:cubicBezTo>
                    <a:pt x="38" y="-28"/>
                    <a:pt x="-69" y="176"/>
                    <a:pt x="52" y="297"/>
                  </a:cubicBezTo>
                  <a:lnTo>
                    <a:pt x="21182" y="21440"/>
                  </a:lnTo>
                  <a:cubicBezTo>
                    <a:pt x="21314" y="21572"/>
                    <a:pt x="21531" y="21432"/>
                    <a:pt x="21468" y="21257"/>
                  </a:cubicBezTo>
                  <a:lnTo>
                    <a:pt x="14867" y="2896"/>
                  </a:lnTo>
                  <a:cubicBezTo>
                    <a:pt x="14831" y="2794"/>
                    <a:pt x="14745" y="2724"/>
                    <a:pt x="14640" y="2705"/>
                  </a:cubicBezTo>
                  <a:lnTo>
                    <a:pt x="206" y="3"/>
                  </a:lnTo>
                  <a:close/>
                </a:path>
              </a:pathLst>
            </a:custGeom>
            <a:solidFill>
              <a:srgbClr val="FFAE7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05" name="Grou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6772" y="1432204"/>
            <a:ext cx="2007333" cy="1973305"/>
            <a:chOff x="30" y="17"/>
            <a:chExt cx="2007331" cy="1973303"/>
          </a:xfrm>
        </p:grpSpPr>
        <p:sp>
          <p:nvSpPr>
            <p:cNvPr id="100" name="Shape"/>
            <p:cNvSpPr/>
            <p:nvPr/>
          </p:nvSpPr>
          <p:spPr>
            <a:xfrm>
              <a:off x="30" y="17"/>
              <a:ext cx="1070899" cy="1422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71" extrusionOk="0">
                  <a:moveTo>
                    <a:pt x="21523" y="12"/>
                  </a:moveTo>
                  <a:cubicBezTo>
                    <a:pt x="21489" y="-3"/>
                    <a:pt x="21439" y="-6"/>
                    <a:pt x="21404" y="18"/>
                  </a:cubicBezTo>
                  <a:lnTo>
                    <a:pt x="47" y="14514"/>
                  </a:lnTo>
                  <a:cubicBezTo>
                    <a:pt x="-26" y="14564"/>
                    <a:pt x="-12" y="14656"/>
                    <a:pt x="71" y="14695"/>
                  </a:cubicBezTo>
                  <a:lnTo>
                    <a:pt x="14746" y="21554"/>
                  </a:lnTo>
                  <a:cubicBezTo>
                    <a:pt x="14831" y="21594"/>
                    <a:pt x="14939" y="21561"/>
                    <a:pt x="14961" y="21488"/>
                  </a:cubicBezTo>
                  <a:lnTo>
                    <a:pt x="21563" y="90"/>
                  </a:lnTo>
                  <a:cubicBezTo>
                    <a:pt x="21574" y="54"/>
                    <a:pt x="21558" y="27"/>
                    <a:pt x="21523" y="12"/>
                  </a:cubicBezTo>
                  <a:close/>
                </a:path>
              </a:pathLst>
            </a:custGeom>
            <a:solidFill>
              <a:srgbClr val="D72E5D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1" name="Shape"/>
            <p:cNvSpPr/>
            <p:nvPr/>
          </p:nvSpPr>
          <p:spPr>
            <a:xfrm>
              <a:off x="782817" y="23259"/>
              <a:ext cx="1186430" cy="140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587" extrusionOk="0">
                  <a:moveTo>
                    <a:pt x="5968" y="2"/>
                  </a:moveTo>
                  <a:cubicBezTo>
                    <a:pt x="5936" y="7"/>
                    <a:pt x="5904" y="26"/>
                    <a:pt x="5896" y="57"/>
                  </a:cubicBezTo>
                  <a:lnTo>
                    <a:pt x="3" y="21446"/>
                  </a:lnTo>
                  <a:cubicBezTo>
                    <a:pt x="-18" y="21522"/>
                    <a:pt x="62" y="21597"/>
                    <a:pt x="154" y="21585"/>
                  </a:cubicBezTo>
                  <a:lnTo>
                    <a:pt x="21490" y="18948"/>
                  </a:lnTo>
                  <a:cubicBezTo>
                    <a:pt x="21549" y="18941"/>
                    <a:pt x="21582" y="18887"/>
                    <a:pt x="21547" y="18845"/>
                  </a:cubicBezTo>
                  <a:lnTo>
                    <a:pt x="6062" y="27"/>
                  </a:lnTo>
                  <a:cubicBezTo>
                    <a:pt x="6040" y="0"/>
                    <a:pt x="6000" y="-3"/>
                    <a:pt x="5968" y="2"/>
                  </a:cubicBezTo>
                  <a:close/>
                </a:path>
              </a:pathLst>
            </a:custGeom>
            <a:solidFill>
              <a:srgbClr val="DBFBF3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2" name="Shape"/>
            <p:cNvSpPr/>
            <p:nvPr/>
          </p:nvSpPr>
          <p:spPr>
            <a:xfrm>
              <a:off x="1172212" y="28915"/>
              <a:ext cx="835151" cy="1200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570" extrusionOk="0">
                  <a:moveTo>
                    <a:pt x="116" y="1"/>
                  </a:moveTo>
                  <a:cubicBezTo>
                    <a:pt x="29" y="6"/>
                    <a:pt x="-38" y="74"/>
                    <a:pt x="23" y="136"/>
                  </a:cubicBezTo>
                  <a:lnTo>
                    <a:pt x="21357" y="21534"/>
                  </a:lnTo>
                  <a:cubicBezTo>
                    <a:pt x="21422" y="21599"/>
                    <a:pt x="21562" y="21570"/>
                    <a:pt x="21562" y="21491"/>
                  </a:cubicBezTo>
                  <a:lnTo>
                    <a:pt x="21562" y="11869"/>
                  </a:lnTo>
                  <a:cubicBezTo>
                    <a:pt x="21562" y="11768"/>
                    <a:pt x="21501" y="11674"/>
                    <a:pt x="21388" y="11612"/>
                  </a:cubicBezTo>
                  <a:lnTo>
                    <a:pt x="208" y="15"/>
                  </a:lnTo>
                  <a:cubicBezTo>
                    <a:pt x="179" y="-1"/>
                    <a:pt x="144" y="-1"/>
                    <a:pt x="116" y="1"/>
                  </a:cubicBezTo>
                  <a:close/>
                </a:path>
              </a:pathLst>
            </a:custGeom>
            <a:solidFill>
              <a:srgbClr val="FFAE7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3" name="Shape"/>
            <p:cNvSpPr/>
            <p:nvPr/>
          </p:nvSpPr>
          <p:spPr>
            <a:xfrm>
              <a:off x="61683" y="1055561"/>
              <a:ext cx="884369" cy="881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25" extrusionOk="0">
                  <a:moveTo>
                    <a:pt x="121" y="12"/>
                  </a:moveTo>
                  <a:cubicBezTo>
                    <a:pt x="40" y="-37"/>
                    <a:pt x="-42" y="72"/>
                    <a:pt x="24" y="138"/>
                  </a:cubicBezTo>
                  <a:lnTo>
                    <a:pt x="21407" y="21502"/>
                  </a:lnTo>
                  <a:cubicBezTo>
                    <a:pt x="21468" y="21563"/>
                    <a:pt x="21558" y="21493"/>
                    <a:pt x="21523" y="21414"/>
                  </a:cubicBezTo>
                  <a:lnTo>
                    <a:pt x="16566" y="10398"/>
                  </a:lnTo>
                  <a:cubicBezTo>
                    <a:pt x="16503" y="10260"/>
                    <a:pt x="16404" y="10139"/>
                    <a:pt x="16276" y="10059"/>
                  </a:cubicBezTo>
                  <a:lnTo>
                    <a:pt x="121" y="12"/>
                  </a:lnTo>
                  <a:close/>
                </a:path>
              </a:pathLst>
            </a:custGeom>
            <a:solidFill>
              <a:srgbClr val="36378C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4" name="Shape"/>
            <p:cNvSpPr/>
            <p:nvPr/>
          </p:nvSpPr>
          <p:spPr>
            <a:xfrm>
              <a:off x="786756" y="1303659"/>
              <a:ext cx="1170534" cy="66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36" extrusionOk="0">
                  <a:moveTo>
                    <a:pt x="21445" y="2"/>
                  </a:moveTo>
                  <a:lnTo>
                    <a:pt x="121" y="5464"/>
                  </a:lnTo>
                  <a:cubicBezTo>
                    <a:pt x="33" y="5489"/>
                    <a:pt x="-26" y="5655"/>
                    <a:pt x="11" y="5796"/>
                  </a:cubicBezTo>
                  <a:lnTo>
                    <a:pt x="4050" y="21393"/>
                  </a:lnTo>
                  <a:cubicBezTo>
                    <a:pt x="4084" y="21527"/>
                    <a:pt x="4178" y="21579"/>
                    <a:pt x="4247" y="21495"/>
                  </a:cubicBezTo>
                  <a:lnTo>
                    <a:pt x="21504" y="257"/>
                  </a:lnTo>
                  <a:cubicBezTo>
                    <a:pt x="21574" y="170"/>
                    <a:pt x="21531" y="-21"/>
                    <a:pt x="21445" y="2"/>
                  </a:cubicBezTo>
                  <a:close/>
                </a:path>
              </a:pathLst>
            </a:custGeom>
            <a:solidFill>
              <a:srgbClr val="F5CCD6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12" name="Grou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48268" y="4027000"/>
            <a:ext cx="1863291" cy="1776413"/>
            <a:chOff x="0" y="0"/>
            <a:chExt cx="1863289" cy="1776412"/>
          </a:xfrm>
        </p:grpSpPr>
        <p:sp>
          <p:nvSpPr>
            <p:cNvPr id="106" name="Shape"/>
            <p:cNvSpPr/>
            <p:nvPr/>
          </p:nvSpPr>
          <p:spPr>
            <a:xfrm>
              <a:off x="285668" y="0"/>
              <a:ext cx="1001666" cy="476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50" extrusionOk="0">
                  <a:moveTo>
                    <a:pt x="7565" y="0"/>
                  </a:moveTo>
                  <a:cubicBezTo>
                    <a:pt x="7479" y="0"/>
                    <a:pt x="7399" y="65"/>
                    <a:pt x="7334" y="180"/>
                  </a:cubicBezTo>
                  <a:lnTo>
                    <a:pt x="49" y="12983"/>
                  </a:lnTo>
                  <a:cubicBezTo>
                    <a:pt x="-30" y="13121"/>
                    <a:pt x="-10" y="13363"/>
                    <a:pt x="83" y="13450"/>
                  </a:cubicBezTo>
                  <a:lnTo>
                    <a:pt x="8547" y="21387"/>
                  </a:lnTo>
                  <a:cubicBezTo>
                    <a:pt x="8740" y="21567"/>
                    <a:pt x="8951" y="21600"/>
                    <a:pt x="9153" y="21477"/>
                  </a:cubicBezTo>
                  <a:lnTo>
                    <a:pt x="21324" y="13863"/>
                  </a:lnTo>
                  <a:cubicBezTo>
                    <a:pt x="21472" y="13770"/>
                    <a:pt x="21570" y="13469"/>
                    <a:pt x="21555" y="13145"/>
                  </a:cubicBezTo>
                  <a:lnTo>
                    <a:pt x="20974" y="251"/>
                  </a:lnTo>
                  <a:cubicBezTo>
                    <a:pt x="20967" y="103"/>
                    <a:pt x="20909" y="0"/>
                    <a:pt x="20837" y="0"/>
                  </a:cubicBezTo>
                  <a:lnTo>
                    <a:pt x="7565" y="0"/>
                  </a:lnTo>
                  <a:close/>
                </a:path>
              </a:pathLst>
            </a:custGeom>
            <a:solidFill>
              <a:srgbClr val="36378C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7" name="Shape"/>
            <p:cNvSpPr/>
            <p:nvPr/>
          </p:nvSpPr>
          <p:spPr>
            <a:xfrm>
              <a:off x="1297963" y="24680"/>
              <a:ext cx="562732" cy="86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67" extrusionOk="0">
                  <a:moveTo>
                    <a:pt x="91" y="8"/>
                  </a:moveTo>
                  <a:cubicBezTo>
                    <a:pt x="43" y="23"/>
                    <a:pt x="-6" y="56"/>
                    <a:pt x="0" y="97"/>
                  </a:cubicBezTo>
                  <a:lnTo>
                    <a:pt x="988" y="6833"/>
                  </a:lnTo>
                  <a:cubicBezTo>
                    <a:pt x="1011" y="7008"/>
                    <a:pt x="1108" y="7167"/>
                    <a:pt x="1262" y="7308"/>
                  </a:cubicBezTo>
                  <a:lnTo>
                    <a:pt x="15228" y="20197"/>
                  </a:lnTo>
                  <a:cubicBezTo>
                    <a:pt x="15305" y="20268"/>
                    <a:pt x="15420" y="20318"/>
                    <a:pt x="15547" y="20345"/>
                  </a:cubicBezTo>
                  <a:lnTo>
                    <a:pt x="21292" y="21562"/>
                  </a:lnTo>
                  <a:cubicBezTo>
                    <a:pt x="21444" y="21593"/>
                    <a:pt x="21594" y="21490"/>
                    <a:pt x="21535" y="21393"/>
                  </a:cubicBezTo>
                  <a:lnTo>
                    <a:pt x="13450" y="8495"/>
                  </a:lnTo>
                  <a:cubicBezTo>
                    <a:pt x="13382" y="8388"/>
                    <a:pt x="13288" y="8290"/>
                    <a:pt x="13161" y="8208"/>
                  </a:cubicBezTo>
                  <a:lnTo>
                    <a:pt x="243" y="28"/>
                  </a:lnTo>
                  <a:cubicBezTo>
                    <a:pt x="198" y="-1"/>
                    <a:pt x="140" y="-7"/>
                    <a:pt x="91" y="8"/>
                  </a:cubicBezTo>
                  <a:close/>
                </a:path>
              </a:pathLst>
            </a:custGeom>
            <a:solidFill>
              <a:srgbClr val="DBFBF3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8" name="Shape"/>
            <p:cNvSpPr/>
            <p:nvPr/>
          </p:nvSpPr>
          <p:spPr>
            <a:xfrm>
              <a:off x="0" y="324168"/>
              <a:ext cx="677268" cy="105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574" extrusionOk="0">
                  <a:moveTo>
                    <a:pt x="8222" y="9"/>
                  </a:moveTo>
                  <a:cubicBezTo>
                    <a:pt x="8174" y="21"/>
                    <a:pt x="8131" y="42"/>
                    <a:pt x="8108" y="74"/>
                  </a:cubicBezTo>
                  <a:lnTo>
                    <a:pt x="82" y="11032"/>
                  </a:lnTo>
                  <a:cubicBezTo>
                    <a:pt x="-28" y="11182"/>
                    <a:pt x="-27" y="11352"/>
                    <a:pt x="82" y="11503"/>
                  </a:cubicBezTo>
                  <a:lnTo>
                    <a:pt x="7249" y="21494"/>
                  </a:lnTo>
                  <a:cubicBezTo>
                    <a:pt x="7298" y="21563"/>
                    <a:pt x="7424" y="21595"/>
                    <a:pt x="7527" y="21559"/>
                  </a:cubicBezTo>
                  <a:lnTo>
                    <a:pt x="21000" y="16880"/>
                  </a:lnTo>
                  <a:cubicBezTo>
                    <a:pt x="21161" y="16824"/>
                    <a:pt x="21263" y="16714"/>
                    <a:pt x="21266" y="16596"/>
                  </a:cubicBezTo>
                  <a:lnTo>
                    <a:pt x="21569" y="4006"/>
                  </a:lnTo>
                  <a:cubicBezTo>
                    <a:pt x="21572" y="3875"/>
                    <a:pt x="21452" y="3759"/>
                    <a:pt x="21266" y="3705"/>
                  </a:cubicBezTo>
                  <a:lnTo>
                    <a:pt x="8374" y="9"/>
                  </a:lnTo>
                  <a:cubicBezTo>
                    <a:pt x="8323" y="-5"/>
                    <a:pt x="8270" y="-2"/>
                    <a:pt x="8222" y="9"/>
                  </a:cubicBezTo>
                  <a:close/>
                </a:path>
              </a:pathLst>
            </a:custGeom>
            <a:solidFill>
              <a:srgbClr val="DBFBF3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09" name="Shape"/>
            <p:cNvSpPr/>
            <p:nvPr/>
          </p:nvSpPr>
          <p:spPr>
            <a:xfrm>
              <a:off x="703457" y="338715"/>
              <a:ext cx="959208" cy="1038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43" extrusionOk="0">
                  <a:moveTo>
                    <a:pt x="13195" y="13"/>
                  </a:moveTo>
                  <a:lnTo>
                    <a:pt x="464" y="3512"/>
                  </a:lnTo>
                  <a:cubicBezTo>
                    <a:pt x="314" y="3554"/>
                    <a:pt x="209" y="3680"/>
                    <a:pt x="205" y="3825"/>
                  </a:cubicBezTo>
                  <a:lnTo>
                    <a:pt x="0" y="16464"/>
                  </a:lnTo>
                  <a:cubicBezTo>
                    <a:pt x="-2" y="16602"/>
                    <a:pt x="84" y="16726"/>
                    <a:pt x="223" y="16777"/>
                  </a:cubicBezTo>
                  <a:lnTo>
                    <a:pt x="13052" y="21520"/>
                  </a:lnTo>
                  <a:cubicBezTo>
                    <a:pt x="13199" y="21574"/>
                    <a:pt x="13364" y="21531"/>
                    <a:pt x="13454" y="21413"/>
                  </a:cubicBezTo>
                  <a:lnTo>
                    <a:pt x="21516" y="10882"/>
                  </a:lnTo>
                  <a:cubicBezTo>
                    <a:pt x="21598" y="10774"/>
                    <a:pt x="21598" y="10635"/>
                    <a:pt x="21516" y="10527"/>
                  </a:cubicBezTo>
                  <a:lnTo>
                    <a:pt x="13561" y="136"/>
                  </a:lnTo>
                  <a:cubicBezTo>
                    <a:pt x="13478" y="27"/>
                    <a:pt x="13334" y="-26"/>
                    <a:pt x="13195" y="13"/>
                  </a:cubicBezTo>
                  <a:close/>
                </a:path>
              </a:pathLst>
            </a:custGeom>
            <a:solidFill>
              <a:srgbClr val="D72E5D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0" name="Shape"/>
            <p:cNvSpPr/>
            <p:nvPr/>
          </p:nvSpPr>
          <p:spPr>
            <a:xfrm>
              <a:off x="1270152" y="878282"/>
              <a:ext cx="593138" cy="874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58" extrusionOk="0">
                  <a:moveTo>
                    <a:pt x="15470" y="19"/>
                  </a:moveTo>
                  <a:cubicBezTo>
                    <a:pt x="15355" y="46"/>
                    <a:pt x="15242" y="96"/>
                    <a:pt x="15168" y="166"/>
                  </a:cubicBezTo>
                  <a:lnTo>
                    <a:pt x="1933" y="12879"/>
                  </a:lnTo>
                  <a:cubicBezTo>
                    <a:pt x="1803" y="13005"/>
                    <a:pt x="1719" y="13148"/>
                    <a:pt x="1688" y="13300"/>
                  </a:cubicBezTo>
                  <a:lnTo>
                    <a:pt x="2" y="21446"/>
                  </a:lnTo>
                  <a:cubicBezTo>
                    <a:pt x="-17" y="21536"/>
                    <a:pt x="130" y="21593"/>
                    <a:pt x="232" y="21534"/>
                  </a:cubicBezTo>
                  <a:lnTo>
                    <a:pt x="12717" y="14415"/>
                  </a:lnTo>
                  <a:cubicBezTo>
                    <a:pt x="12853" y="14338"/>
                    <a:pt x="12961" y="14241"/>
                    <a:pt x="13034" y="14131"/>
                  </a:cubicBezTo>
                  <a:lnTo>
                    <a:pt x="21525" y="1457"/>
                  </a:lnTo>
                  <a:cubicBezTo>
                    <a:pt x="21583" y="1372"/>
                    <a:pt x="21512" y="1271"/>
                    <a:pt x="21381" y="1242"/>
                  </a:cubicBezTo>
                  <a:lnTo>
                    <a:pt x="15831" y="19"/>
                  </a:lnTo>
                  <a:cubicBezTo>
                    <a:pt x="15708" y="-7"/>
                    <a:pt x="15586" y="-7"/>
                    <a:pt x="15470" y="19"/>
                  </a:cubicBezTo>
                  <a:close/>
                </a:path>
              </a:pathLst>
            </a:custGeom>
            <a:solidFill>
              <a:srgbClr val="FFAE7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1" name="Shape"/>
            <p:cNvSpPr/>
            <p:nvPr/>
          </p:nvSpPr>
          <p:spPr>
            <a:xfrm>
              <a:off x="254045" y="1178664"/>
              <a:ext cx="1025822" cy="59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590" extrusionOk="0">
                  <a:moveTo>
                    <a:pt x="9096" y="2"/>
                  </a:moveTo>
                  <a:cubicBezTo>
                    <a:pt x="8971" y="14"/>
                    <a:pt x="8849" y="84"/>
                    <a:pt x="8737" y="188"/>
                  </a:cubicBezTo>
                  <a:lnTo>
                    <a:pt x="70" y="8216"/>
                  </a:lnTo>
                  <a:cubicBezTo>
                    <a:pt x="-7" y="8288"/>
                    <a:pt x="-23" y="8477"/>
                    <a:pt x="37" y="8588"/>
                  </a:cubicBezTo>
                  <a:lnTo>
                    <a:pt x="6927" y="21246"/>
                  </a:lnTo>
                  <a:cubicBezTo>
                    <a:pt x="7044" y="21462"/>
                    <a:pt x="7205" y="21590"/>
                    <a:pt x="7377" y="21590"/>
                  </a:cubicBezTo>
                  <a:lnTo>
                    <a:pt x="20406" y="21590"/>
                  </a:lnTo>
                  <a:cubicBezTo>
                    <a:pt x="20473" y="21590"/>
                    <a:pt x="20523" y="21504"/>
                    <a:pt x="20531" y="21389"/>
                  </a:cubicBezTo>
                  <a:lnTo>
                    <a:pt x="21557" y="8904"/>
                  </a:lnTo>
                  <a:cubicBezTo>
                    <a:pt x="21577" y="8657"/>
                    <a:pt x="21500" y="8411"/>
                    <a:pt x="21365" y="8316"/>
                  </a:cubicBezTo>
                  <a:lnTo>
                    <a:pt x="9463" y="117"/>
                  </a:lnTo>
                  <a:cubicBezTo>
                    <a:pt x="9344" y="35"/>
                    <a:pt x="9220" y="-10"/>
                    <a:pt x="9096" y="2"/>
                  </a:cubicBezTo>
                  <a:close/>
                </a:path>
              </a:pathLst>
            </a:custGeom>
            <a:solidFill>
              <a:srgbClr val="F5CCD6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ubtitle 2"/>
          <p:cNvSpPr txBox="1">
            <a:spLocks noGrp="1"/>
          </p:cNvSpPr>
          <p:nvPr>
            <p:ph type="title"/>
          </p:nvPr>
        </p:nvSpPr>
        <p:spPr>
          <a:xfrm>
            <a:off x="1419880" y="460471"/>
            <a:ext cx="9933919" cy="64633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Which sand will be strongest? </a:t>
            </a:r>
          </a:p>
        </p:txBody>
      </p:sp>
      <p:sp>
        <p:nvSpPr>
          <p:cNvPr id="158" name="Title 1"/>
          <p:cNvSpPr txBox="1"/>
          <p:nvPr/>
        </p:nvSpPr>
        <p:spPr>
          <a:xfrm>
            <a:off x="1667054" y="1633782"/>
            <a:ext cx="1835509" cy="144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normAutofit/>
          </a:bodyPr>
          <a:lstStyle>
            <a:lvl1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Sand A</a:t>
            </a:r>
          </a:p>
        </p:txBody>
      </p:sp>
      <p:sp>
        <p:nvSpPr>
          <p:cNvPr id="155" name="Square" descr="Illustration of variety of sand"/>
          <p:cNvSpPr/>
          <p:nvPr/>
        </p:nvSpPr>
        <p:spPr>
          <a:xfrm>
            <a:off x="1393747" y="2835745"/>
            <a:ext cx="2382123" cy="2382123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9" name="Title 1"/>
          <p:cNvSpPr txBox="1"/>
          <p:nvPr/>
        </p:nvSpPr>
        <p:spPr>
          <a:xfrm>
            <a:off x="5013689" y="1633782"/>
            <a:ext cx="1854112" cy="144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normAutofit/>
          </a:bodyPr>
          <a:lstStyle>
            <a:lvl1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Sand B</a:t>
            </a:r>
          </a:p>
        </p:txBody>
      </p:sp>
      <p:sp>
        <p:nvSpPr>
          <p:cNvPr id="156" name="Square" descr="Illustration of variety of sand"/>
          <p:cNvSpPr/>
          <p:nvPr/>
        </p:nvSpPr>
        <p:spPr>
          <a:xfrm>
            <a:off x="4740382" y="2835745"/>
            <a:ext cx="2382123" cy="2382123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0" name="Title 1"/>
          <p:cNvSpPr txBox="1"/>
          <p:nvPr/>
        </p:nvSpPr>
        <p:spPr>
          <a:xfrm>
            <a:off x="8360324" y="1633782"/>
            <a:ext cx="1854112" cy="144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normAutofit/>
          </a:bodyPr>
          <a:lstStyle>
            <a:lvl1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Sand C</a:t>
            </a:r>
          </a:p>
        </p:txBody>
      </p:sp>
      <p:sp>
        <p:nvSpPr>
          <p:cNvPr id="157" name="Square" descr="Illustration of variety of sand"/>
          <p:cNvSpPr/>
          <p:nvPr/>
        </p:nvSpPr>
        <p:spPr>
          <a:xfrm>
            <a:off x="8044611" y="2835745"/>
            <a:ext cx="2382123" cy="2382123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1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7236" y="3400059"/>
            <a:ext cx="616147" cy="566815"/>
          </a:xfrm>
          <a:prstGeom prst="ellipse">
            <a:avLst/>
          </a:pr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2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3689" y="3743399"/>
            <a:ext cx="616147" cy="566815"/>
          </a:xfrm>
          <a:prstGeom prst="ellipse">
            <a:avLst/>
          </a:pr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3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46932" y="4001265"/>
            <a:ext cx="769023" cy="701041"/>
          </a:xfrm>
          <a:prstGeom prst="ellipse">
            <a:avLst/>
          </a:pr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4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8032" y="4482884"/>
            <a:ext cx="616147" cy="566815"/>
          </a:xfrm>
          <a:prstGeom prst="ellipse">
            <a:avLst/>
          </a:pr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5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64078" y="3714158"/>
            <a:ext cx="415267" cy="324124"/>
          </a:xfrm>
          <a:prstGeom prst="ellipse">
            <a:avLst/>
          </a:pr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6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2413" y="4586965"/>
            <a:ext cx="415267" cy="358655"/>
          </a:xfrm>
          <a:prstGeom prst="ellipse">
            <a:avLst/>
          </a:prstGeom>
          <a:solidFill>
            <a:srgbClr val="F5CCD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7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37487" y="3350685"/>
            <a:ext cx="254660" cy="324123"/>
          </a:xfrm>
          <a:prstGeom prst="ellipse">
            <a:avLst/>
          </a:prstGeom>
          <a:solidFill>
            <a:srgbClr val="F5CCD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8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8484" y="4098521"/>
            <a:ext cx="415268" cy="324124"/>
          </a:xfrm>
          <a:prstGeom prst="ellipse">
            <a:avLst/>
          </a:pr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9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57183" y="4378804"/>
            <a:ext cx="415268" cy="324124"/>
          </a:xfrm>
          <a:prstGeom prst="ellipse">
            <a:avLst/>
          </a:pr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0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8334" y="3584056"/>
            <a:ext cx="415268" cy="445875"/>
          </a:xfrm>
          <a:prstGeom prst="ellipse">
            <a:avLst/>
          </a:pr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1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2607" y="3007014"/>
            <a:ext cx="415268" cy="358654"/>
          </a:xfrm>
          <a:prstGeom prst="ellipse">
            <a:avLst/>
          </a:pr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2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8334" y="2987719"/>
            <a:ext cx="616146" cy="566815"/>
          </a:xfrm>
          <a:prstGeom prst="ellipse">
            <a:avLst/>
          </a:pr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3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18472" y="3235670"/>
            <a:ext cx="415267" cy="324123"/>
          </a:xfrm>
          <a:prstGeom prst="ellipse">
            <a:avLst/>
          </a:prstGeom>
          <a:solidFill>
            <a:srgbClr val="F5CCD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4" name="Parallel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512009">
            <a:off x="8309285" y="3269549"/>
            <a:ext cx="1025001" cy="486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5" name="Parallel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7869144">
            <a:off x="8541640" y="4272064"/>
            <a:ext cx="1038648" cy="492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6" name="Parallel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834966">
            <a:off x="9246905" y="3891970"/>
            <a:ext cx="1038648" cy="492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7" name="Parallel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834966">
            <a:off x="8255158" y="3871193"/>
            <a:ext cx="655863" cy="311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8" name="Parallel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834966">
            <a:off x="9355304" y="4678018"/>
            <a:ext cx="821848" cy="389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9" name="Parallel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857947">
            <a:off x="9438415" y="3316145"/>
            <a:ext cx="821848" cy="389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0" name="Parallel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5085102">
            <a:off x="7939587" y="4325147"/>
            <a:ext cx="909188" cy="431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1" name="Parallel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834966">
            <a:off x="8959449" y="3030727"/>
            <a:ext cx="655863" cy="311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2" name="Rounde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513530">
            <a:off x="1638655" y="3902067"/>
            <a:ext cx="422438" cy="899437"/>
          </a:xfrm>
          <a:prstGeom prst="roundRect">
            <a:avLst>
              <a:gd name="adj" fmla="val 31937"/>
            </a:avLst>
          </a:prstGeom>
          <a:solidFill>
            <a:srgbClr val="F5CCD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3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1085" y="2987719"/>
            <a:ext cx="616146" cy="566815"/>
          </a:xfrm>
          <a:prstGeom prst="ellipse">
            <a:avLst/>
          </a:pr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4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01524" y="4081256"/>
            <a:ext cx="415268" cy="358655"/>
          </a:xfrm>
          <a:prstGeom prst="ellipse">
            <a:avLst/>
          </a:prstGeom>
          <a:solidFill>
            <a:srgbClr val="F5CCD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5" name="Rounde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896064">
            <a:off x="2883887" y="3577088"/>
            <a:ext cx="422438" cy="899437"/>
          </a:xfrm>
          <a:prstGeom prst="roundRect">
            <a:avLst>
              <a:gd name="adj" fmla="val 31937"/>
            </a:avLst>
          </a:prstGeom>
          <a:solidFill>
            <a:srgbClr val="F5CCD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6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79838" y="4503432"/>
            <a:ext cx="415268" cy="358654"/>
          </a:xfrm>
          <a:prstGeom prst="ellipse">
            <a:avLst/>
          </a:prstGeom>
          <a:solidFill>
            <a:srgbClr val="F5CCD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7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01085" y="4589607"/>
            <a:ext cx="616146" cy="566815"/>
          </a:xfrm>
          <a:prstGeom prst="ellipse">
            <a:avLst/>
          </a:pr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8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79838" y="3317042"/>
            <a:ext cx="415268" cy="391409"/>
          </a:xfrm>
          <a:prstGeom prst="ellipse">
            <a:avLst/>
          </a:pr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9" name="Rounde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838013">
            <a:off x="1976348" y="3293276"/>
            <a:ext cx="422438" cy="899437"/>
          </a:xfrm>
          <a:prstGeom prst="roundRect">
            <a:avLst>
              <a:gd name="adj" fmla="val 36836"/>
            </a:avLst>
          </a:prstGeom>
          <a:solidFill>
            <a:srgbClr val="F5CCD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0" name="Ov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7295" y="4339172"/>
            <a:ext cx="415268" cy="358655"/>
          </a:xfrm>
          <a:prstGeom prst="ellipse">
            <a:avLst/>
          </a:prstGeom>
          <a:solidFill>
            <a:srgbClr val="F5CCD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1" name="Parallel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834966">
            <a:off x="9935261" y="4597275"/>
            <a:ext cx="360285" cy="170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2" name="Parallel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834966">
            <a:off x="9221859" y="4941452"/>
            <a:ext cx="360285" cy="170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3" name="Parallel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755940">
            <a:off x="9989665" y="3729713"/>
            <a:ext cx="360285" cy="170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4" name="Parallel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755940">
            <a:off x="9509446" y="3047990"/>
            <a:ext cx="360285" cy="170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5" name="Parallel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755940">
            <a:off x="8162838" y="3047990"/>
            <a:ext cx="360285" cy="170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39" y="0"/>
                </a:moveTo>
                <a:lnTo>
                  <a:pt x="0" y="21600"/>
                </a:lnTo>
                <a:lnTo>
                  <a:pt x="16961" y="21600"/>
                </a:lnTo>
                <a:lnTo>
                  <a:pt x="21600" y="0"/>
                </a:lnTo>
                <a:lnTo>
                  <a:pt x="4639" y="0"/>
                </a:lnTo>
                <a:close/>
              </a:path>
            </a:pathLst>
          </a:custGeom>
          <a:solidFill>
            <a:srgbClr val="DBFBF3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ubtitle 2"/>
          <p:cNvSpPr txBox="1">
            <a:spLocks noGrp="1"/>
          </p:cNvSpPr>
          <p:nvPr>
            <p:ph type="title"/>
          </p:nvPr>
        </p:nvSpPr>
        <p:spPr>
          <a:xfrm>
            <a:off x="1439898" y="183472"/>
            <a:ext cx="9913902" cy="1200329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How can you test the best ratio of sand to water?  </a:t>
            </a:r>
          </a:p>
        </p:txBody>
      </p:sp>
      <p:sp>
        <p:nvSpPr>
          <p:cNvPr id="198" name="Beaker" descr="Illustration of a beaker"/>
          <p:cNvSpPr/>
          <p:nvPr/>
        </p:nvSpPr>
        <p:spPr>
          <a:xfrm>
            <a:off x="1439898" y="2068668"/>
            <a:ext cx="1132909" cy="1382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5" h="21600" extrusionOk="0">
                <a:moveTo>
                  <a:pt x="514" y="0"/>
                </a:moveTo>
                <a:cubicBezTo>
                  <a:pt x="98" y="0"/>
                  <a:pt x="-145" y="386"/>
                  <a:pt x="95" y="667"/>
                </a:cubicBezTo>
                <a:lnTo>
                  <a:pt x="2428" y="3395"/>
                </a:lnTo>
                <a:cubicBezTo>
                  <a:pt x="2532" y="3516"/>
                  <a:pt x="2588" y="3660"/>
                  <a:pt x="2588" y="3809"/>
                </a:cubicBezTo>
                <a:lnTo>
                  <a:pt x="2588" y="19081"/>
                </a:lnTo>
                <a:cubicBezTo>
                  <a:pt x="2588" y="20472"/>
                  <a:pt x="3954" y="21600"/>
                  <a:pt x="5641" y="21600"/>
                </a:cubicBezTo>
                <a:lnTo>
                  <a:pt x="18401" y="21600"/>
                </a:lnTo>
                <a:cubicBezTo>
                  <a:pt x="20088" y="21600"/>
                  <a:pt x="21455" y="20473"/>
                  <a:pt x="21455" y="19081"/>
                </a:cubicBezTo>
                <a:lnTo>
                  <a:pt x="21455" y="343"/>
                </a:lnTo>
                <a:cubicBezTo>
                  <a:pt x="21455" y="153"/>
                  <a:pt x="21270" y="0"/>
                  <a:pt x="21040" y="0"/>
                </a:cubicBezTo>
                <a:lnTo>
                  <a:pt x="514" y="0"/>
                </a:lnTo>
                <a:close/>
                <a:moveTo>
                  <a:pt x="5514" y="1777"/>
                </a:moveTo>
                <a:lnTo>
                  <a:pt x="8245" y="1777"/>
                </a:lnTo>
                <a:lnTo>
                  <a:pt x="8245" y="2168"/>
                </a:lnTo>
                <a:lnTo>
                  <a:pt x="5514" y="2168"/>
                </a:lnTo>
                <a:lnTo>
                  <a:pt x="5514" y="1777"/>
                </a:lnTo>
                <a:close/>
                <a:moveTo>
                  <a:pt x="5514" y="2850"/>
                </a:moveTo>
                <a:lnTo>
                  <a:pt x="7016" y="2850"/>
                </a:lnTo>
                <a:lnTo>
                  <a:pt x="7016" y="3240"/>
                </a:lnTo>
                <a:lnTo>
                  <a:pt x="5514" y="3240"/>
                </a:lnTo>
                <a:lnTo>
                  <a:pt x="5514" y="2850"/>
                </a:lnTo>
                <a:close/>
                <a:moveTo>
                  <a:pt x="5516" y="3922"/>
                </a:moveTo>
                <a:lnTo>
                  <a:pt x="7018" y="3922"/>
                </a:lnTo>
                <a:lnTo>
                  <a:pt x="7018" y="4313"/>
                </a:lnTo>
                <a:lnTo>
                  <a:pt x="5516" y="4313"/>
                </a:lnTo>
                <a:lnTo>
                  <a:pt x="5516" y="3922"/>
                </a:lnTo>
                <a:close/>
                <a:moveTo>
                  <a:pt x="5516" y="4993"/>
                </a:moveTo>
                <a:lnTo>
                  <a:pt x="7020" y="4993"/>
                </a:lnTo>
                <a:lnTo>
                  <a:pt x="7020" y="5385"/>
                </a:lnTo>
                <a:lnTo>
                  <a:pt x="5516" y="5385"/>
                </a:lnTo>
                <a:lnTo>
                  <a:pt x="5516" y="4993"/>
                </a:lnTo>
                <a:close/>
                <a:moveTo>
                  <a:pt x="5512" y="6067"/>
                </a:moveTo>
                <a:lnTo>
                  <a:pt x="8245" y="6067"/>
                </a:lnTo>
                <a:lnTo>
                  <a:pt x="8245" y="6456"/>
                </a:lnTo>
                <a:lnTo>
                  <a:pt x="5514" y="6456"/>
                </a:lnTo>
                <a:lnTo>
                  <a:pt x="5512" y="6067"/>
                </a:lnTo>
                <a:close/>
                <a:moveTo>
                  <a:pt x="5514" y="7138"/>
                </a:moveTo>
                <a:lnTo>
                  <a:pt x="7016" y="7138"/>
                </a:lnTo>
                <a:lnTo>
                  <a:pt x="7018" y="7528"/>
                </a:lnTo>
                <a:lnTo>
                  <a:pt x="5514" y="7528"/>
                </a:lnTo>
                <a:lnTo>
                  <a:pt x="5514" y="7138"/>
                </a:lnTo>
                <a:close/>
                <a:moveTo>
                  <a:pt x="5514" y="8210"/>
                </a:moveTo>
                <a:lnTo>
                  <a:pt x="7018" y="8210"/>
                </a:lnTo>
                <a:lnTo>
                  <a:pt x="7018" y="8599"/>
                </a:lnTo>
                <a:lnTo>
                  <a:pt x="5516" y="8599"/>
                </a:lnTo>
                <a:lnTo>
                  <a:pt x="5514" y="8210"/>
                </a:lnTo>
                <a:close/>
                <a:moveTo>
                  <a:pt x="5516" y="9281"/>
                </a:moveTo>
                <a:lnTo>
                  <a:pt x="7020" y="9281"/>
                </a:lnTo>
                <a:lnTo>
                  <a:pt x="7020" y="9673"/>
                </a:lnTo>
                <a:lnTo>
                  <a:pt x="5516" y="9673"/>
                </a:lnTo>
                <a:lnTo>
                  <a:pt x="5516" y="9281"/>
                </a:lnTo>
                <a:close/>
                <a:moveTo>
                  <a:pt x="5516" y="10354"/>
                </a:moveTo>
                <a:lnTo>
                  <a:pt x="8249" y="10354"/>
                </a:lnTo>
                <a:lnTo>
                  <a:pt x="8249" y="10744"/>
                </a:lnTo>
                <a:lnTo>
                  <a:pt x="5519" y="10744"/>
                </a:lnTo>
                <a:lnTo>
                  <a:pt x="5516" y="10354"/>
                </a:lnTo>
                <a:close/>
                <a:moveTo>
                  <a:pt x="5519" y="11426"/>
                </a:moveTo>
                <a:lnTo>
                  <a:pt x="7020" y="11426"/>
                </a:lnTo>
                <a:lnTo>
                  <a:pt x="7022" y="11816"/>
                </a:lnTo>
                <a:lnTo>
                  <a:pt x="5519" y="11816"/>
                </a:lnTo>
                <a:lnTo>
                  <a:pt x="5519" y="11426"/>
                </a:lnTo>
                <a:close/>
                <a:moveTo>
                  <a:pt x="5519" y="12498"/>
                </a:moveTo>
                <a:lnTo>
                  <a:pt x="7022" y="12498"/>
                </a:lnTo>
                <a:lnTo>
                  <a:pt x="7022" y="12887"/>
                </a:lnTo>
                <a:lnTo>
                  <a:pt x="5521" y="12887"/>
                </a:lnTo>
                <a:lnTo>
                  <a:pt x="5519" y="12498"/>
                </a:lnTo>
                <a:close/>
                <a:moveTo>
                  <a:pt x="5521" y="13569"/>
                </a:moveTo>
                <a:lnTo>
                  <a:pt x="7022" y="13569"/>
                </a:lnTo>
                <a:lnTo>
                  <a:pt x="7022" y="13961"/>
                </a:lnTo>
                <a:lnTo>
                  <a:pt x="5521" y="13961"/>
                </a:lnTo>
                <a:lnTo>
                  <a:pt x="5521" y="13569"/>
                </a:lnTo>
                <a:close/>
                <a:moveTo>
                  <a:pt x="5521" y="14641"/>
                </a:moveTo>
                <a:lnTo>
                  <a:pt x="8253" y="14641"/>
                </a:lnTo>
                <a:lnTo>
                  <a:pt x="8253" y="15032"/>
                </a:lnTo>
                <a:lnTo>
                  <a:pt x="5523" y="15032"/>
                </a:lnTo>
                <a:lnTo>
                  <a:pt x="5521" y="14641"/>
                </a:lnTo>
                <a:close/>
                <a:moveTo>
                  <a:pt x="5523" y="15714"/>
                </a:moveTo>
                <a:lnTo>
                  <a:pt x="7024" y="15714"/>
                </a:lnTo>
                <a:lnTo>
                  <a:pt x="7024" y="16104"/>
                </a:lnTo>
                <a:lnTo>
                  <a:pt x="5523" y="16104"/>
                </a:lnTo>
                <a:lnTo>
                  <a:pt x="5523" y="15714"/>
                </a:lnTo>
                <a:close/>
                <a:moveTo>
                  <a:pt x="5523" y="16786"/>
                </a:moveTo>
                <a:lnTo>
                  <a:pt x="7026" y="16786"/>
                </a:lnTo>
                <a:lnTo>
                  <a:pt x="7026" y="17177"/>
                </a:lnTo>
                <a:lnTo>
                  <a:pt x="5525" y="17177"/>
                </a:lnTo>
                <a:lnTo>
                  <a:pt x="5523" y="16786"/>
                </a:lnTo>
                <a:close/>
                <a:moveTo>
                  <a:pt x="5525" y="17857"/>
                </a:moveTo>
                <a:lnTo>
                  <a:pt x="7026" y="17857"/>
                </a:lnTo>
                <a:lnTo>
                  <a:pt x="7026" y="18249"/>
                </a:lnTo>
                <a:lnTo>
                  <a:pt x="5525" y="18249"/>
                </a:lnTo>
                <a:lnTo>
                  <a:pt x="5525" y="17857"/>
                </a:lnTo>
                <a:close/>
                <a:moveTo>
                  <a:pt x="5525" y="18930"/>
                </a:moveTo>
                <a:lnTo>
                  <a:pt x="8255" y="18930"/>
                </a:lnTo>
                <a:lnTo>
                  <a:pt x="8257" y="19320"/>
                </a:lnTo>
                <a:lnTo>
                  <a:pt x="5525" y="19320"/>
                </a:lnTo>
                <a:lnTo>
                  <a:pt x="5525" y="1893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01" name="Group" descr="Illustration of a coffee cup"/>
          <p:cNvGrpSpPr/>
          <p:nvPr/>
        </p:nvGrpSpPr>
        <p:grpSpPr>
          <a:xfrm>
            <a:off x="3258883" y="2102421"/>
            <a:ext cx="954485" cy="1314849"/>
            <a:chOff x="0" y="0"/>
            <a:chExt cx="954484" cy="1314847"/>
          </a:xfrm>
        </p:grpSpPr>
        <p:sp>
          <p:nvSpPr>
            <p:cNvPr id="199" name="Shape"/>
            <p:cNvSpPr/>
            <p:nvPr/>
          </p:nvSpPr>
          <p:spPr>
            <a:xfrm>
              <a:off x="0" y="0"/>
              <a:ext cx="954485" cy="88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2" y="0"/>
                  </a:moveTo>
                  <a:cubicBezTo>
                    <a:pt x="345" y="0"/>
                    <a:pt x="207" y="1679"/>
                    <a:pt x="207" y="3778"/>
                  </a:cubicBezTo>
                  <a:lnTo>
                    <a:pt x="0" y="17822"/>
                  </a:lnTo>
                  <a:cubicBezTo>
                    <a:pt x="0" y="19921"/>
                    <a:pt x="138" y="21600"/>
                    <a:pt x="305" y="21600"/>
                  </a:cubicBezTo>
                  <a:lnTo>
                    <a:pt x="21295" y="21600"/>
                  </a:lnTo>
                  <a:cubicBezTo>
                    <a:pt x="21462" y="21600"/>
                    <a:pt x="21600" y="19921"/>
                    <a:pt x="21600" y="17822"/>
                  </a:cubicBezTo>
                  <a:lnTo>
                    <a:pt x="21384" y="3778"/>
                  </a:lnTo>
                  <a:cubicBezTo>
                    <a:pt x="21384" y="1679"/>
                    <a:pt x="21255" y="0"/>
                    <a:pt x="21088" y="0"/>
                  </a:cubicBezTo>
                  <a:lnTo>
                    <a:pt x="51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0" name="Shape"/>
            <p:cNvSpPr/>
            <p:nvPr/>
          </p:nvSpPr>
          <p:spPr>
            <a:xfrm>
              <a:off x="52387" y="108744"/>
              <a:ext cx="849710" cy="1206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52" y="21259"/>
                  </a:lnTo>
                  <a:cubicBezTo>
                    <a:pt x="2575" y="21451"/>
                    <a:pt x="2851" y="21600"/>
                    <a:pt x="3188" y="21600"/>
                  </a:cubicBezTo>
                  <a:lnTo>
                    <a:pt x="18412" y="21600"/>
                  </a:lnTo>
                  <a:cubicBezTo>
                    <a:pt x="18749" y="21600"/>
                    <a:pt x="19025" y="21451"/>
                    <a:pt x="19048" y="21259"/>
                  </a:cubicBez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16" name="Connection Line" descr="Illustration of dry sand"/>
          <p:cNvSpPr/>
          <p:nvPr/>
        </p:nvSpPr>
        <p:spPr>
          <a:xfrm>
            <a:off x="5096673" y="2422590"/>
            <a:ext cx="1665178" cy="975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16200"/>
                </a:moveTo>
                <a:cubicBezTo>
                  <a:pt x="7138" y="-5365"/>
                  <a:pt x="14338" y="-5400"/>
                  <a:pt x="21600" y="16096"/>
                </a:cubicBezTo>
              </a:path>
            </a:pathLst>
          </a:custGeom>
          <a:ln w="12700">
            <a:solidFill>
              <a:schemeClr val="accent2"/>
            </a:solidFill>
            <a:miter/>
          </a:ln>
        </p:spPr>
        <p:txBody>
          <a:bodyPr/>
          <a:lstStyle/>
          <a:p>
            <a:endParaRPr/>
          </a:p>
        </p:txBody>
      </p:sp>
      <p:sp>
        <p:nvSpPr>
          <p:cNvPr id="203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9675" y="3395206"/>
            <a:ext cx="1939156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" name="Coins" descr="Illustration of weights"/>
          <p:cNvSpPr/>
          <p:nvPr/>
        </p:nvSpPr>
        <p:spPr>
          <a:xfrm>
            <a:off x="7373990" y="2961209"/>
            <a:ext cx="448177" cy="4495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7949" y="0"/>
                  <a:pt x="5266" y="392"/>
                  <a:pt x="3255" y="1111"/>
                </a:cubicBezTo>
                <a:cubicBezTo>
                  <a:pt x="1360" y="1787"/>
                  <a:pt x="273" y="2685"/>
                  <a:pt x="273" y="3572"/>
                </a:cubicBezTo>
                <a:cubicBezTo>
                  <a:pt x="273" y="4460"/>
                  <a:pt x="1360" y="5360"/>
                  <a:pt x="3255" y="6035"/>
                </a:cubicBezTo>
                <a:cubicBezTo>
                  <a:pt x="5266" y="6749"/>
                  <a:pt x="7949" y="7147"/>
                  <a:pt x="10801" y="7147"/>
                </a:cubicBezTo>
                <a:cubicBezTo>
                  <a:pt x="13652" y="7147"/>
                  <a:pt x="16334" y="6754"/>
                  <a:pt x="18345" y="6035"/>
                </a:cubicBezTo>
                <a:cubicBezTo>
                  <a:pt x="20240" y="5360"/>
                  <a:pt x="21327" y="4460"/>
                  <a:pt x="21327" y="3572"/>
                </a:cubicBezTo>
                <a:cubicBezTo>
                  <a:pt x="21327" y="2685"/>
                  <a:pt x="20240" y="1787"/>
                  <a:pt x="18345" y="1111"/>
                </a:cubicBezTo>
                <a:cubicBezTo>
                  <a:pt x="16334" y="398"/>
                  <a:pt x="13652" y="0"/>
                  <a:pt x="10801" y="0"/>
                </a:cubicBezTo>
                <a:close/>
                <a:moveTo>
                  <a:pt x="12" y="4505"/>
                </a:moveTo>
                <a:lnTo>
                  <a:pt x="12" y="5914"/>
                </a:lnTo>
                <a:cubicBezTo>
                  <a:pt x="12" y="8033"/>
                  <a:pt x="4846" y="9754"/>
                  <a:pt x="10811" y="9754"/>
                </a:cubicBezTo>
                <a:cubicBezTo>
                  <a:pt x="16776" y="9754"/>
                  <a:pt x="21600" y="8039"/>
                  <a:pt x="21600" y="5914"/>
                </a:cubicBezTo>
                <a:lnTo>
                  <a:pt x="21600" y="4505"/>
                </a:lnTo>
                <a:cubicBezTo>
                  <a:pt x="21136" y="5284"/>
                  <a:pt x="20088" y="5991"/>
                  <a:pt x="18531" y="6541"/>
                </a:cubicBezTo>
                <a:cubicBezTo>
                  <a:pt x="16460" y="7276"/>
                  <a:pt x="13718" y="7679"/>
                  <a:pt x="10806" y="7679"/>
                </a:cubicBezTo>
                <a:cubicBezTo>
                  <a:pt x="7894" y="7679"/>
                  <a:pt x="5146" y="7276"/>
                  <a:pt x="3081" y="6541"/>
                </a:cubicBezTo>
                <a:cubicBezTo>
                  <a:pt x="1524" y="5985"/>
                  <a:pt x="476" y="5284"/>
                  <a:pt x="12" y="4505"/>
                </a:cubicBezTo>
                <a:close/>
                <a:moveTo>
                  <a:pt x="0" y="7320"/>
                </a:moveTo>
                <a:lnTo>
                  <a:pt x="0" y="8284"/>
                </a:lnTo>
                <a:cubicBezTo>
                  <a:pt x="0" y="10402"/>
                  <a:pt x="4836" y="12123"/>
                  <a:pt x="10801" y="12123"/>
                </a:cubicBezTo>
                <a:cubicBezTo>
                  <a:pt x="16766" y="12123"/>
                  <a:pt x="21600" y="10408"/>
                  <a:pt x="21600" y="8284"/>
                </a:cubicBezTo>
                <a:lnTo>
                  <a:pt x="21600" y="7320"/>
                </a:lnTo>
                <a:cubicBezTo>
                  <a:pt x="21458" y="7495"/>
                  <a:pt x="21295" y="7664"/>
                  <a:pt x="21098" y="7827"/>
                </a:cubicBezTo>
                <a:cubicBezTo>
                  <a:pt x="20508" y="8329"/>
                  <a:pt x="19672" y="8769"/>
                  <a:pt x="18618" y="9145"/>
                </a:cubicBezTo>
                <a:cubicBezTo>
                  <a:pt x="16520" y="9891"/>
                  <a:pt x="13745" y="10299"/>
                  <a:pt x="10801" y="10299"/>
                </a:cubicBezTo>
                <a:cubicBezTo>
                  <a:pt x="7856" y="10299"/>
                  <a:pt x="5080" y="9891"/>
                  <a:pt x="2982" y="9145"/>
                </a:cubicBezTo>
                <a:cubicBezTo>
                  <a:pt x="1928" y="8769"/>
                  <a:pt x="1099" y="8329"/>
                  <a:pt x="504" y="7827"/>
                </a:cubicBezTo>
                <a:cubicBezTo>
                  <a:pt x="307" y="7664"/>
                  <a:pt x="142" y="7495"/>
                  <a:pt x="0" y="7320"/>
                </a:cubicBezTo>
                <a:close/>
                <a:moveTo>
                  <a:pt x="0" y="9689"/>
                </a:moveTo>
                <a:lnTo>
                  <a:pt x="0" y="10653"/>
                </a:lnTo>
                <a:cubicBezTo>
                  <a:pt x="0" y="12771"/>
                  <a:pt x="4836" y="14492"/>
                  <a:pt x="10801" y="14492"/>
                </a:cubicBezTo>
                <a:cubicBezTo>
                  <a:pt x="16766" y="14492"/>
                  <a:pt x="21600" y="12777"/>
                  <a:pt x="21600" y="10653"/>
                </a:cubicBezTo>
                <a:lnTo>
                  <a:pt x="21600" y="9689"/>
                </a:lnTo>
                <a:cubicBezTo>
                  <a:pt x="21458" y="9864"/>
                  <a:pt x="21295" y="10033"/>
                  <a:pt x="21098" y="10197"/>
                </a:cubicBezTo>
                <a:cubicBezTo>
                  <a:pt x="20508" y="10698"/>
                  <a:pt x="19672" y="11138"/>
                  <a:pt x="18618" y="11514"/>
                </a:cubicBezTo>
                <a:cubicBezTo>
                  <a:pt x="16520" y="12260"/>
                  <a:pt x="13745" y="12668"/>
                  <a:pt x="10801" y="12668"/>
                </a:cubicBezTo>
                <a:cubicBezTo>
                  <a:pt x="7856" y="12668"/>
                  <a:pt x="5080" y="12260"/>
                  <a:pt x="2982" y="11514"/>
                </a:cubicBezTo>
                <a:cubicBezTo>
                  <a:pt x="1928" y="11138"/>
                  <a:pt x="1099" y="10698"/>
                  <a:pt x="504" y="10197"/>
                </a:cubicBezTo>
                <a:cubicBezTo>
                  <a:pt x="307" y="10033"/>
                  <a:pt x="142" y="9864"/>
                  <a:pt x="0" y="9689"/>
                </a:cubicBezTo>
                <a:close/>
                <a:moveTo>
                  <a:pt x="0" y="12059"/>
                </a:moveTo>
                <a:lnTo>
                  <a:pt x="0" y="13022"/>
                </a:lnTo>
                <a:cubicBezTo>
                  <a:pt x="0" y="15141"/>
                  <a:pt x="4836" y="16862"/>
                  <a:pt x="10801" y="16862"/>
                </a:cubicBezTo>
                <a:cubicBezTo>
                  <a:pt x="16766" y="16862"/>
                  <a:pt x="21600" y="15146"/>
                  <a:pt x="21600" y="13022"/>
                </a:cubicBezTo>
                <a:lnTo>
                  <a:pt x="21600" y="12059"/>
                </a:lnTo>
                <a:cubicBezTo>
                  <a:pt x="21458" y="12233"/>
                  <a:pt x="21295" y="12402"/>
                  <a:pt x="21098" y="12566"/>
                </a:cubicBezTo>
                <a:cubicBezTo>
                  <a:pt x="20508" y="13067"/>
                  <a:pt x="19672" y="13507"/>
                  <a:pt x="18618" y="13883"/>
                </a:cubicBezTo>
                <a:cubicBezTo>
                  <a:pt x="16520" y="14629"/>
                  <a:pt x="13745" y="15037"/>
                  <a:pt x="10801" y="15037"/>
                </a:cubicBezTo>
                <a:cubicBezTo>
                  <a:pt x="7856" y="15037"/>
                  <a:pt x="5080" y="14629"/>
                  <a:pt x="2982" y="13883"/>
                </a:cubicBezTo>
                <a:cubicBezTo>
                  <a:pt x="1928" y="13507"/>
                  <a:pt x="1099" y="13067"/>
                  <a:pt x="504" y="12566"/>
                </a:cubicBezTo>
                <a:cubicBezTo>
                  <a:pt x="307" y="12402"/>
                  <a:pt x="142" y="12233"/>
                  <a:pt x="0" y="12059"/>
                </a:cubicBezTo>
                <a:close/>
                <a:moveTo>
                  <a:pt x="0" y="14428"/>
                </a:moveTo>
                <a:lnTo>
                  <a:pt x="0" y="15391"/>
                </a:lnTo>
                <a:cubicBezTo>
                  <a:pt x="0" y="17510"/>
                  <a:pt x="4836" y="19231"/>
                  <a:pt x="10801" y="19231"/>
                </a:cubicBezTo>
                <a:cubicBezTo>
                  <a:pt x="16766" y="19231"/>
                  <a:pt x="21600" y="17515"/>
                  <a:pt x="21600" y="15391"/>
                </a:cubicBezTo>
                <a:lnTo>
                  <a:pt x="21600" y="14428"/>
                </a:lnTo>
                <a:cubicBezTo>
                  <a:pt x="21458" y="14602"/>
                  <a:pt x="21295" y="14772"/>
                  <a:pt x="21098" y="14935"/>
                </a:cubicBezTo>
                <a:cubicBezTo>
                  <a:pt x="20508" y="15436"/>
                  <a:pt x="19672" y="15877"/>
                  <a:pt x="18618" y="16252"/>
                </a:cubicBezTo>
                <a:cubicBezTo>
                  <a:pt x="16520" y="16998"/>
                  <a:pt x="13745" y="17406"/>
                  <a:pt x="10801" y="17406"/>
                </a:cubicBezTo>
                <a:cubicBezTo>
                  <a:pt x="7856" y="17406"/>
                  <a:pt x="5080" y="16998"/>
                  <a:pt x="2982" y="16252"/>
                </a:cubicBezTo>
                <a:cubicBezTo>
                  <a:pt x="1928" y="15877"/>
                  <a:pt x="1099" y="15436"/>
                  <a:pt x="504" y="14935"/>
                </a:cubicBezTo>
                <a:cubicBezTo>
                  <a:pt x="307" y="14772"/>
                  <a:pt x="142" y="14602"/>
                  <a:pt x="0" y="14428"/>
                </a:cubicBezTo>
                <a:close/>
                <a:moveTo>
                  <a:pt x="0" y="16797"/>
                </a:moveTo>
                <a:lnTo>
                  <a:pt x="0" y="17760"/>
                </a:lnTo>
                <a:cubicBezTo>
                  <a:pt x="0" y="19879"/>
                  <a:pt x="4836" y="21600"/>
                  <a:pt x="10801" y="21600"/>
                </a:cubicBezTo>
                <a:cubicBezTo>
                  <a:pt x="16766" y="21600"/>
                  <a:pt x="21600" y="19879"/>
                  <a:pt x="21600" y="17760"/>
                </a:cubicBezTo>
                <a:lnTo>
                  <a:pt x="21600" y="16797"/>
                </a:lnTo>
                <a:cubicBezTo>
                  <a:pt x="21458" y="16971"/>
                  <a:pt x="21295" y="17141"/>
                  <a:pt x="21098" y="17304"/>
                </a:cubicBezTo>
                <a:cubicBezTo>
                  <a:pt x="20508" y="17805"/>
                  <a:pt x="19672" y="18246"/>
                  <a:pt x="18618" y="18622"/>
                </a:cubicBezTo>
                <a:cubicBezTo>
                  <a:pt x="16520" y="19368"/>
                  <a:pt x="13745" y="19775"/>
                  <a:pt x="10801" y="19775"/>
                </a:cubicBezTo>
                <a:cubicBezTo>
                  <a:pt x="7856" y="19775"/>
                  <a:pt x="5080" y="19368"/>
                  <a:pt x="2982" y="18622"/>
                </a:cubicBezTo>
                <a:cubicBezTo>
                  <a:pt x="1928" y="18246"/>
                  <a:pt x="1099" y="17805"/>
                  <a:pt x="504" y="17304"/>
                </a:cubicBezTo>
                <a:cubicBezTo>
                  <a:pt x="307" y="17141"/>
                  <a:pt x="142" y="16971"/>
                  <a:pt x="0" y="16797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5" name="Rounded Rectangle" descr="Illustration of board"/>
          <p:cNvSpPr/>
          <p:nvPr/>
        </p:nvSpPr>
        <p:spPr>
          <a:xfrm>
            <a:off x="8539820" y="3239827"/>
            <a:ext cx="2212282" cy="91594"/>
          </a:xfrm>
          <a:prstGeom prst="roundRect">
            <a:avLst>
              <a:gd name="adj" fmla="val 50000"/>
            </a:avLst>
          </a:prstGeom>
          <a:solidFill>
            <a:schemeClr val="accent1">
              <a:satOff val="-3547"/>
              <a:lumOff val="-10352"/>
            </a:schemeClr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6" name="Beaker"/>
          <p:cNvSpPr txBox="1"/>
          <p:nvPr/>
        </p:nvSpPr>
        <p:spPr>
          <a:xfrm>
            <a:off x="1635492" y="3971760"/>
            <a:ext cx="74172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D72E5D"/>
                </a:solidFill>
              </a:defRPr>
            </a:lvl1pPr>
          </a:lstStyle>
          <a:p>
            <a:r>
              <a:t>Beaker</a:t>
            </a:r>
          </a:p>
        </p:txBody>
      </p:sp>
      <p:sp>
        <p:nvSpPr>
          <p:cNvPr id="207" name="Coffee cup"/>
          <p:cNvSpPr txBox="1"/>
          <p:nvPr/>
        </p:nvSpPr>
        <p:spPr>
          <a:xfrm>
            <a:off x="3189015" y="3971760"/>
            <a:ext cx="1094220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D72E5D"/>
                </a:solidFill>
              </a:defRPr>
            </a:lvl1pPr>
          </a:lstStyle>
          <a:p>
            <a:r>
              <a:t>Coffee cup</a:t>
            </a:r>
          </a:p>
        </p:txBody>
      </p:sp>
      <p:sp>
        <p:nvSpPr>
          <p:cNvPr id="208" name="Dry sand"/>
          <p:cNvSpPr txBox="1"/>
          <p:nvPr/>
        </p:nvSpPr>
        <p:spPr>
          <a:xfrm>
            <a:off x="5469319" y="3971760"/>
            <a:ext cx="91986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D72E5D"/>
                </a:solidFill>
              </a:defRPr>
            </a:lvl1pPr>
          </a:lstStyle>
          <a:p>
            <a:r>
              <a:t>Dry sand</a:t>
            </a:r>
          </a:p>
        </p:txBody>
      </p:sp>
      <p:sp>
        <p:nvSpPr>
          <p:cNvPr id="209" name="Weights"/>
          <p:cNvSpPr txBox="1"/>
          <p:nvPr/>
        </p:nvSpPr>
        <p:spPr>
          <a:xfrm>
            <a:off x="7169622" y="3971760"/>
            <a:ext cx="85691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D72E5D"/>
                </a:solidFill>
              </a:defRPr>
            </a:lvl1pPr>
          </a:lstStyle>
          <a:p>
            <a:r>
              <a:t>Weights</a:t>
            </a:r>
          </a:p>
        </p:txBody>
      </p:sp>
      <p:sp>
        <p:nvSpPr>
          <p:cNvPr id="210" name="Flat plate/board"/>
          <p:cNvSpPr txBox="1"/>
          <p:nvPr/>
        </p:nvSpPr>
        <p:spPr>
          <a:xfrm>
            <a:off x="8845862" y="3971760"/>
            <a:ext cx="160019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D72E5D"/>
                </a:solidFill>
              </a:defRPr>
            </a:lvl1pPr>
          </a:lstStyle>
          <a:p>
            <a:r>
              <a:t>Flat plate/board</a:t>
            </a:r>
          </a:p>
        </p:txBody>
      </p:sp>
      <p:grpSp>
        <p:nvGrpSpPr>
          <p:cNvPr id="213" name="Grou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0150" y="4819235"/>
            <a:ext cx="1270001" cy="1270001"/>
            <a:chOff x="0" y="0"/>
            <a:chExt cx="1270000" cy="1270000"/>
          </a:xfrm>
        </p:grpSpPr>
        <p:sp>
          <p:nvSpPr>
            <p:cNvPr id="211" name="Ci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E968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62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2" name="?"/>
            <p:cNvSpPr txBox="1"/>
            <p:nvPr/>
          </p:nvSpPr>
          <p:spPr>
            <a:xfrm>
              <a:off x="400497" y="187220"/>
              <a:ext cx="469006" cy="8955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6200" b="1">
                  <a:solidFill>
                    <a:srgbClr val="FFFFFF"/>
                  </a:solidFill>
                </a:defRPr>
              </a:lvl1pPr>
            </a:lstStyle>
            <a:p>
              <a:r>
                <a:t>?</a:t>
              </a:r>
            </a:p>
          </p:txBody>
        </p:sp>
      </p:grpSp>
      <p:sp>
        <p:nvSpPr>
          <p:cNvPr id="214" name="Content Placeholder 2"/>
          <p:cNvSpPr txBox="1"/>
          <p:nvPr/>
        </p:nvSpPr>
        <p:spPr>
          <a:xfrm>
            <a:off x="2269784" y="4961863"/>
            <a:ext cx="7091429" cy="984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36378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What variables will you need to control? How will you design your experiment? </a:t>
            </a:r>
          </a:p>
        </p:txBody>
      </p:sp>
      <p:sp>
        <p:nvSpPr>
          <p:cNvPr id="215" name="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005" y="1732747"/>
            <a:ext cx="10415990" cy="2793484"/>
          </a:xfrm>
          <a:prstGeom prst="rect">
            <a:avLst/>
          </a:prstGeom>
          <a:ln w="12700">
            <a:solidFill>
              <a:srgbClr val="E9682C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ubtitle 2"/>
          <p:cNvSpPr txBox="1">
            <a:spLocks noGrp="1"/>
          </p:cNvSpPr>
          <p:nvPr>
            <p:ph type="title"/>
          </p:nvPr>
        </p:nvSpPr>
        <p:spPr>
          <a:xfrm>
            <a:off x="1317356" y="460471"/>
            <a:ext cx="10036444" cy="64633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Working with ratios – how tall can you go? </a:t>
            </a:r>
          </a:p>
        </p:txBody>
      </p:sp>
      <p:sp>
        <p:nvSpPr>
          <p:cNvPr id="224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285276"/>
            <a:ext cx="3962883" cy="4891687"/>
          </a:xfrm>
          <a:prstGeom prst="rect">
            <a:avLst/>
          </a:prstGeom>
        </p:spPr>
        <p:txBody>
          <a:bodyPr/>
          <a:lstStyle/>
          <a:p>
            <a:pPr marL="318168" indent="-318168" defTabSz="777240">
              <a:spcBef>
                <a:spcPts val="800"/>
              </a:spcBef>
              <a:buFontTx/>
              <a:buAutoNum type="arabicPeriod"/>
              <a:defRPr sz="238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Scale using the sand</a:t>
            </a:r>
            <a:r>
              <a:rPr lang="en-AU" dirty="0"/>
              <a:t>-</a:t>
            </a:r>
            <a:r>
              <a:rPr dirty="0"/>
              <a:t>to</a:t>
            </a:r>
            <a:r>
              <a:rPr lang="en-AU" dirty="0"/>
              <a:t>-</a:t>
            </a:r>
            <a:r>
              <a:rPr dirty="0"/>
              <a:t>water ratio to prepare the building sand</a:t>
            </a:r>
            <a:r>
              <a:rPr lang="en-AU" dirty="0"/>
              <a:t>.</a:t>
            </a:r>
            <a:endParaRPr dirty="0"/>
          </a:p>
          <a:p>
            <a:pPr marL="318168" indent="-318168" defTabSz="777240">
              <a:spcBef>
                <a:spcPts val="800"/>
              </a:spcBef>
              <a:buFontTx/>
              <a:buAutoNum type="arabicPeriod"/>
              <a:defRPr sz="2380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Work out if there’s a radius</a:t>
            </a:r>
            <a:r>
              <a:rPr lang="en-AU" dirty="0"/>
              <a:t>-</a:t>
            </a:r>
            <a:r>
              <a:rPr dirty="0"/>
              <a:t>to</a:t>
            </a:r>
            <a:r>
              <a:rPr lang="en-AU" dirty="0"/>
              <a:t>-</a:t>
            </a:r>
            <a:r>
              <a:rPr dirty="0"/>
              <a:t>height ratio that can predict the base size </a:t>
            </a:r>
            <a:r>
              <a:rPr lang="en-AU" dirty="0"/>
              <a:t>needed </a:t>
            </a:r>
            <a:r>
              <a:rPr dirty="0"/>
              <a:t>to build a conical </a:t>
            </a:r>
            <a:r>
              <a:rPr lang="en-AU" dirty="0"/>
              <a:t>sand</a:t>
            </a:r>
            <a:r>
              <a:rPr dirty="0"/>
              <a:t>castle of a certain height</a:t>
            </a:r>
            <a:r>
              <a:rPr lang="en-AU" dirty="0"/>
              <a:t>.</a:t>
            </a:r>
            <a:endParaRPr dirty="0"/>
          </a:p>
        </p:txBody>
      </p:sp>
      <p:sp>
        <p:nvSpPr>
          <p:cNvPr id="219" name="Sha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6395910" y="3735166"/>
            <a:ext cx="3406829" cy="154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7" y="0"/>
                </a:moveTo>
                <a:cubicBezTo>
                  <a:pt x="196" y="0"/>
                  <a:pt x="0" y="1044"/>
                  <a:pt x="0" y="2342"/>
                </a:cubicBezTo>
                <a:lnTo>
                  <a:pt x="0" y="19258"/>
                </a:lnTo>
                <a:cubicBezTo>
                  <a:pt x="0" y="20556"/>
                  <a:pt x="196" y="21600"/>
                  <a:pt x="437" y="21600"/>
                </a:cubicBezTo>
                <a:lnTo>
                  <a:pt x="21163" y="21600"/>
                </a:lnTo>
                <a:cubicBezTo>
                  <a:pt x="21404" y="21600"/>
                  <a:pt x="21600" y="20556"/>
                  <a:pt x="21600" y="19258"/>
                </a:cubicBezTo>
                <a:lnTo>
                  <a:pt x="21600" y="2342"/>
                </a:lnTo>
                <a:cubicBezTo>
                  <a:pt x="21600" y="1044"/>
                  <a:pt x="21404" y="0"/>
                  <a:pt x="21163" y="0"/>
                </a:cubicBezTo>
                <a:lnTo>
                  <a:pt x="437" y="0"/>
                </a:lnTo>
                <a:close/>
                <a:moveTo>
                  <a:pt x="19439" y="7273"/>
                </a:moveTo>
                <a:cubicBezTo>
                  <a:pt x="19672" y="7273"/>
                  <a:pt x="19860" y="8287"/>
                  <a:pt x="19860" y="9542"/>
                </a:cubicBezTo>
                <a:cubicBezTo>
                  <a:pt x="19860" y="10798"/>
                  <a:pt x="19672" y="11821"/>
                  <a:pt x="19439" y="11821"/>
                </a:cubicBezTo>
                <a:cubicBezTo>
                  <a:pt x="19206" y="11821"/>
                  <a:pt x="19018" y="10797"/>
                  <a:pt x="19018" y="9542"/>
                </a:cubicBezTo>
                <a:cubicBezTo>
                  <a:pt x="19018" y="8287"/>
                  <a:pt x="19206" y="7273"/>
                  <a:pt x="19439" y="7273"/>
                </a:cubicBezTo>
                <a:close/>
                <a:moveTo>
                  <a:pt x="677" y="9478"/>
                </a:moveTo>
                <a:lnTo>
                  <a:pt x="893" y="9478"/>
                </a:lnTo>
                <a:lnTo>
                  <a:pt x="893" y="19103"/>
                </a:lnTo>
                <a:lnTo>
                  <a:pt x="677" y="19103"/>
                </a:lnTo>
                <a:lnTo>
                  <a:pt x="677" y="9478"/>
                </a:lnTo>
                <a:close/>
                <a:moveTo>
                  <a:pt x="5658" y="9478"/>
                </a:moveTo>
                <a:lnTo>
                  <a:pt x="5875" y="9478"/>
                </a:lnTo>
                <a:lnTo>
                  <a:pt x="5875" y="19103"/>
                </a:lnTo>
                <a:lnTo>
                  <a:pt x="5658" y="19103"/>
                </a:lnTo>
                <a:lnTo>
                  <a:pt x="5658" y="9478"/>
                </a:lnTo>
                <a:close/>
                <a:moveTo>
                  <a:pt x="10694" y="9478"/>
                </a:moveTo>
                <a:lnTo>
                  <a:pt x="10911" y="9478"/>
                </a:lnTo>
                <a:lnTo>
                  <a:pt x="10911" y="19103"/>
                </a:lnTo>
                <a:lnTo>
                  <a:pt x="10694" y="19103"/>
                </a:lnTo>
                <a:lnTo>
                  <a:pt x="10694" y="9478"/>
                </a:lnTo>
                <a:close/>
                <a:moveTo>
                  <a:pt x="15730" y="9478"/>
                </a:moveTo>
                <a:lnTo>
                  <a:pt x="15947" y="9478"/>
                </a:lnTo>
                <a:lnTo>
                  <a:pt x="15947" y="19103"/>
                </a:lnTo>
                <a:lnTo>
                  <a:pt x="15730" y="19103"/>
                </a:lnTo>
                <a:lnTo>
                  <a:pt x="15730" y="9478"/>
                </a:lnTo>
                <a:close/>
                <a:moveTo>
                  <a:pt x="20712" y="9478"/>
                </a:moveTo>
                <a:lnTo>
                  <a:pt x="20928" y="9478"/>
                </a:lnTo>
                <a:lnTo>
                  <a:pt x="20928" y="19103"/>
                </a:lnTo>
                <a:lnTo>
                  <a:pt x="20712" y="19103"/>
                </a:lnTo>
                <a:lnTo>
                  <a:pt x="20712" y="9478"/>
                </a:lnTo>
                <a:close/>
                <a:moveTo>
                  <a:pt x="3168" y="12395"/>
                </a:moveTo>
                <a:lnTo>
                  <a:pt x="3384" y="12395"/>
                </a:lnTo>
                <a:lnTo>
                  <a:pt x="3384" y="19103"/>
                </a:lnTo>
                <a:lnTo>
                  <a:pt x="3168" y="19103"/>
                </a:lnTo>
                <a:lnTo>
                  <a:pt x="3168" y="12395"/>
                </a:lnTo>
                <a:close/>
                <a:moveTo>
                  <a:pt x="8203" y="12395"/>
                </a:moveTo>
                <a:lnTo>
                  <a:pt x="8420" y="12395"/>
                </a:lnTo>
                <a:lnTo>
                  <a:pt x="8420" y="19103"/>
                </a:lnTo>
                <a:lnTo>
                  <a:pt x="8203" y="19103"/>
                </a:lnTo>
                <a:lnTo>
                  <a:pt x="8203" y="12395"/>
                </a:lnTo>
                <a:close/>
                <a:moveTo>
                  <a:pt x="13185" y="12395"/>
                </a:moveTo>
                <a:lnTo>
                  <a:pt x="13402" y="12395"/>
                </a:lnTo>
                <a:lnTo>
                  <a:pt x="13402" y="19103"/>
                </a:lnTo>
                <a:lnTo>
                  <a:pt x="13185" y="19103"/>
                </a:lnTo>
                <a:lnTo>
                  <a:pt x="13185" y="12395"/>
                </a:lnTo>
                <a:close/>
                <a:moveTo>
                  <a:pt x="18221" y="12395"/>
                </a:moveTo>
                <a:lnTo>
                  <a:pt x="18437" y="12395"/>
                </a:lnTo>
                <a:lnTo>
                  <a:pt x="18437" y="19103"/>
                </a:lnTo>
                <a:lnTo>
                  <a:pt x="18221" y="19103"/>
                </a:lnTo>
                <a:lnTo>
                  <a:pt x="18221" y="12395"/>
                </a:lnTo>
                <a:close/>
                <a:moveTo>
                  <a:pt x="1272" y="15020"/>
                </a:moveTo>
                <a:lnTo>
                  <a:pt x="1489" y="15020"/>
                </a:lnTo>
                <a:lnTo>
                  <a:pt x="1489" y="19103"/>
                </a:lnTo>
                <a:lnTo>
                  <a:pt x="1272" y="19103"/>
                </a:lnTo>
                <a:lnTo>
                  <a:pt x="1272" y="15020"/>
                </a:lnTo>
                <a:close/>
                <a:moveTo>
                  <a:pt x="1922" y="15020"/>
                </a:moveTo>
                <a:lnTo>
                  <a:pt x="2139" y="15020"/>
                </a:lnTo>
                <a:lnTo>
                  <a:pt x="2139" y="19103"/>
                </a:lnTo>
                <a:lnTo>
                  <a:pt x="1922" y="19103"/>
                </a:lnTo>
                <a:lnTo>
                  <a:pt x="1922" y="15020"/>
                </a:lnTo>
                <a:close/>
                <a:moveTo>
                  <a:pt x="2518" y="15020"/>
                </a:moveTo>
                <a:lnTo>
                  <a:pt x="2734" y="15020"/>
                </a:lnTo>
                <a:lnTo>
                  <a:pt x="2734" y="19103"/>
                </a:lnTo>
                <a:lnTo>
                  <a:pt x="2518" y="19103"/>
                </a:lnTo>
                <a:lnTo>
                  <a:pt x="2518" y="15020"/>
                </a:lnTo>
                <a:close/>
                <a:moveTo>
                  <a:pt x="3817" y="15020"/>
                </a:moveTo>
                <a:lnTo>
                  <a:pt x="4034" y="15020"/>
                </a:lnTo>
                <a:lnTo>
                  <a:pt x="4034" y="19103"/>
                </a:lnTo>
                <a:lnTo>
                  <a:pt x="3817" y="19103"/>
                </a:lnTo>
                <a:lnTo>
                  <a:pt x="3817" y="15020"/>
                </a:lnTo>
                <a:close/>
                <a:moveTo>
                  <a:pt x="4413" y="15020"/>
                </a:moveTo>
                <a:lnTo>
                  <a:pt x="4630" y="15020"/>
                </a:lnTo>
                <a:lnTo>
                  <a:pt x="4630" y="19103"/>
                </a:lnTo>
                <a:lnTo>
                  <a:pt x="4413" y="19103"/>
                </a:lnTo>
                <a:lnTo>
                  <a:pt x="4413" y="15020"/>
                </a:lnTo>
                <a:close/>
                <a:moveTo>
                  <a:pt x="5063" y="15020"/>
                </a:moveTo>
                <a:lnTo>
                  <a:pt x="5279" y="15020"/>
                </a:lnTo>
                <a:lnTo>
                  <a:pt x="5279" y="19103"/>
                </a:lnTo>
                <a:lnTo>
                  <a:pt x="5063" y="19103"/>
                </a:lnTo>
                <a:lnTo>
                  <a:pt x="5063" y="15020"/>
                </a:lnTo>
                <a:close/>
                <a:moveTo>
                  <a:pt x="6308" y="15020"/>
                </a:moveTo>
                <a:lnTo>
                  <a:pt x="6525" y="15020"/>
                </a:lnTo>
                <a:lnTo>
                  <a:pt x="6525" y="19103"/>
                </a:lnTo>
                <a:lnTo>
                  <a:pt x="6308" y="19103"/>
                </a:lnTo>
                <a:lnTo>
                  <a:pt x="6308" y="15020"/>
                </a:lnTo>
                <a:close/>
                <a:moveTo>
                  <a:pt x="6904" y="15020"/>
                </a:moveTo>
                <a:lnTo>
                  <a:pt x="7120" y="15020"/>
                </a:lnTo>
                <a:lnTo>
                  <a:pt x="7120" y="19103"/>
                </a:lnTo>
                <a:lnTo>
                  <a:pt x="6904" y="19103"/>
                </a:lnTo>
                <a:lnTo>
                  <a:pt x="6904" y="15020"/>
                </a:lnTo>
                <a:close/>
                <a:moveTo>
                  <a:pt x="7554" y="15020"/>
                </a:moveTo>
                <a:lnTo>
                  <a:pt x="7770" y="15020"/>
                </a:lnTo>
                <a:lnTo>
                  <a:pt x="7770" y="19103"/>
                </a:lnTo>
                <a:lnTo>
                  <a:pt x="7554" y="19103"/>
                </a:lnTo>
                <a:lnTo>
                  <a:pt x="7554" y="15020"/>
                </a:lnTo>
                <a:close/>
                <a:moveTo>
                  <a:pt x="8799" y="15020"/>
                </a:moveTo>
                <a:lnTo>
                  <a:pt x="9016" y="15020"/>
                </a:lnTo>
                <a:lnTo>
                  <a:pt x="9016" y="19103"/>
                </a:lnTo>
                <a:lnTo>
                  <a:pt x="8799" y="19103"/>
                </a:lnTo>
                <a:lnTo>
                  <a:pt x="8799" y="15020"/>
                </a:lnTo>
                <a:close/>
                <a:moveTo>
                  <a:pt x="9449" y="15020"/>
                </a:moveTo>
                <a:lnTo>
                  <a:pt x="9665" y="15020"/>
                </a:lnTo>
                <a:lnTo>
                  <a:pt x="9665" y="19103"/>
                </a:lnTo>
                <a:lnTo>
                  <a:pt x="9449" y="19103"/>
                </a:lnTo>
                <a:lnTo>
                  <a:pt x="9449" y="15020"/>
                </a:lnTo>
                <a:close/>
                <a:moveTo>
                  <a:pt x="10044" y="15020"/>
                </a:moveTo>
                <a:lnTo>
                  <a:pt x="10261" y="15020"/>
                </a:lnTo>
                <a:lnTo>
                  <a:pt x="10261" y="19103"/>
                </a:lnTo>
                <a:lnTo>
                  <a:pt x="10044" y="19103"/>
                </a:lnTo>
                <a:lnTo>
                  <a:pt x="10044" y="15020"/>
                </a:lnTo>
                <a:close/>
                <a:moveTo>
                  <a:pt x="11344" y="15020"/>
                </a:moveTo>
                <a:lnTo>
                  <a:pt x="11506" y="15020"/>
                </a:lnTo>
                <a:lnTo>
                  <a:pt x="11506" y="19103"/>
                </a:lnTo>
                <a:lnTo>
                  <a:pt x="11344" y="19103"/>
                </a:lnTo>
                <a:lnTo>
                  <a:pt x="11344" y="15020"/>
                </a:lnTo>
                <a:close/>
                <a:moveTo>
                  <a:pt x="11940" y="15020"/>
                </a:moveTo>
                <a:lnTo>
                  <a:pt x="12156" y="15020"/>
                </a:lnTo>
                <a:lnTo>
                  <a:pt x="12156" y="19103"/>
                </a:lnTo>
                <a:lnTo>
                  <a:pt x="11940" y="19103"/>
                </a:lnTo>
                <a:lnTo>
                  <a:pt x="11940" y="15020"/>
                </a:lnTo>
                <a:close/>
                <a:moveTo>
                  <a:pt x="12589" y="15020"/>
                </a:moveTo>
                <a:lnTo>
                  <a:pt x="12806" y="15020"/>
                </a:lnTo>
                <a:lnTo>
                  <a:pt x="12806" y="19103"/>
                </a:lnTo>
                <a:lnTo>
                  <a:pt x="12589" y="19103"/>
                </a:lnTo>
                <a:lnTo>
                  <a:pt x="12589" y="15020"/>
                </a:lnTo>
                <a:close/>
                <a:moveTo>
                  <a:pt x="13835" y="15020"/>
                </a:moveTo>
                <a:lnTo>
                  <a:pt x="14051" y="15020"/>
                </a:lnTo>
                <a:lnTo>
                  <a:pt x="14051" y="19103"/>
                </a:lnTo>
                <a:lnTo>
                  <a:pt x="13835" y="19103"/>
                </a:lnTo>
                <a:lnTo>
                  <a:pt x="13835" y="15020"/>
                </a:lnTo>
                <a:close/>
                <a:moveTo>
                  <a:pt x="14430" y="15020"/>
                </a:moveTo>
                <a:lnTo>
                  <a:pt x="14647" y="15020"/>
                </a:lnTo>
                <a:lnTo>
                  <a:pt x="14647" y="19103"/>
                </a:lnTo>
                <a:lnTo>
                  <a:pt x="14430" y="19103"/>
                </a:lnTo>
                <a:lnTo>
                  <a:pt x="14430" y="15020"/>
                </a:lnTo>
                <a:close/>
                <a:moveTo>
                  <a:pt x="15080" y="15020"/>
                </a:moveTo>
                <a:lnTo>
                  <a:pt x="15297" y="15020"/>
                </a:lnTo>
                <a:lnTo>
                  <a:pt x="15297" y="19103"/>
                </a:lnTo>
                <a:lnTo>
                  <a:pt x="15080" y="19103"/>
                </a:lnTo>
                <a:lnTo>
                  <a:pt x="15080" y="15020"/>
                </a:lnTo>
                <a:close/>
                <a:moveTo>
                  <a:pt x="16326" y="15020"/>
                </a:moveTo>
                <a:lnTo>
                  <a:pt x="16542" y="15020"/>
                </a:lnTo>
                <a:lnTo>
                  <a:pt x="16542" y="19103"/>
                </a:lnTo>
                <a:lnTo>
                  <a:pt x="16326" y="19103"/>
                </a:lnTo>
                <a:lnTo>
                  <a:pt x="16326" y="15020"/>
                </a:lnTo>
                <a:close/>
                <a:moveTo>
                  <a:pt x="16975" y="15020"/>
                </a:moveTo>
                <a:lnTo>
                  <a:pt x="17192" y="15020"/>
                </a:lnTo>
                <a:lnTo>
                  <a:pt x="17192" y="19103"/>
                </a:lnTo>
                <a:lnTo>
                  <a:pt x="16975" y="19103"/>
                </a:lnTo>
                <a:lnTo>
                  <a:pt x="16975" y="15020"/>
                </a:lnTo>
                <a:close/>
                <a:moveTo>
                  <a:pt x="17571" y="15020"/>
                </a:moveTo>
                <a:lnTo>
                  <a:pt x="17788" y="15020"/>
                </a:lnTo>
                <a:lnTo>
                  <a:pt x="17788" y="19103"/>
                </a:lnTo>
                <a:lnTo>
                  <a:pt x="17571" y="19103"/>
                </a:lnTo>
                <a:lnTo>
                  <a:pt x="17571" y="15020"/>
                </a:lnTo>
                <a:close/>
                <a:moveTo>
                  <a:pt x="18816" y="15020"/>
                </a:moveTo>
                <a:lnTo>
                  <a:pt x="19033" y="15020"/>
                </a:lnTo>
                <a:lnTo>
                  <a:pt x="19033" y="19103"/>
                </a:lnTo>
                <a:lnTo>
                  <a:pt x="18816" y="19103"/>
                </a:lnTo>
                <a:lnTo>
                  <a:pt x="18816" y="15020"/>
                </a:lnTo>
                <a:close/>
                <a:moveTo>
                  <a:pt x="19466" y="15020"/>
                </a:moveTo>
                <a:lnTo>
                  <a:pt x="19683" y="15020"/>
                </a:lnTo>
                <a:lnTo>
                  <a:pt x="19683" y="19103"/>
                </a:lnTo>
                <a:lnTo>
                  <a:pt x="19466" y="19103"/>
                </a:lnTo>
                <a:lnTo>
                  <a:pt x="19466" y="15020"/>
                </a:lnTo>
                <a:close/>
                <a:moveTo>
                  <a:pt x="20116" y="15020"/>
                </a:moveTo>
                <a:lnTo>
                  <a:pt x="20333" y="15020"/>
                </a:lnTo>
                <a:lnTo>
                  <a:pt x="20333" y="19103"/>
                </a:lnTo>
                <a:lnTo>
                  <a:pt x="20116" y="19103"/>
                </a:lnTo>
                <a:lnTo>
                  <a:pt x="20116" y="1502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0" name="Penci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71250" y="4106898"/>
            <a:ext cx="141743" cy="14846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20" y="0"/>
                </a:moveTo>
                <a:cubicBezTo>
                  <a:pt x="2381" y="0"/>
                  <a:pt x="0" y="227"/>
                  <a:pt x="0" y="508"/>
                </a:cubicBezTo>
                <a:lnTo>
                  <a:pt x="0" y="1391"/>
                </a:lnTo>
                <a:lnTo>
                  <a:pt x="21600" y="1391"/>
                </a:lnTo>
                <a:lnTo>
                  <a:pt x="21600" y="508"/>
                </a:lnTo>
                <a:cubicBezTo>
                  <a:pt x="21600" y="227"/>
                  <a:pt x="19201" y="0"/>
                  <a:pt x="16262" y="0"/>
                </a:cubicBezTo>
                <a:lnTo>
                  <a:pt x="5320" y="0"/>
                </a:lnTo>
                <a:close/>
                <a:moveTo>
                  <a:pt x="0" y="1715"/>
                </a:moveTo>
                <a:lnTo>
                  <a:pt x="0" y="4104"/>
                </a:lnTo>
                <a:lnTo>
                  <a:pt x="21600" y="4104"/>
                </a:lnTo>
                <a:lnTo>
                  <a:pt x="21600" y="1715"/>
                </a:lnTo>
                <a:lnTo>
                  <a:pt x="0" y="1715"/>
                </a:lnTo>
                <a:close/>
                <a:moveTo>
                  <a:pt x="0" y="4428"/>
                </a:moveTo>
                <a:lnTo>
                  <a:pt x="0" y="16996"/>
                </a:lnTo>
                <a:cubicBezTo>
                  <a:pt x="715" y="16978"/>
                  <a:pt x="1487" y="16968"/>
                  <a:pt x="2298" y="16968"/>
                </a:cubicBezTo>
                <a:cubicBezTo>
                  <a:pt x="3854" y="16968"/>
                  <a:pt x="5364" y="17008"/>
                  <a:pt x="6558" y="17079"/>
                </a:cubicBezTo>
                <a:cubicBezTo>
                  <a:pt x="7751" y="17008"/>
                  <a:pt x="9243" y="16968"/>
                  <a:pt x="10800" y="16968"/>
                </a:cubicBezTo>
                <a:cubicBezTo>
                  <a:pt x="12357" y="16968"/>
                  <a:pt x="13849" y="17008"/>
                  <a:pt x="15042" y="17079"/>
                </a:cubicBezTo>
                <a:cubicBezTo>
                  <a:pt x="16235" y="17008"/>
                  <a:pt x="17746" y="16968"/>
                  <a:pt x="19302" y="16968"/>
                </a:cubicBezTo>
                <a:cubicBezTo>
                  <a:pt x="20113" y="16968"/>
                  <a:pt x="20884" y="16978"/>
                  <a:pt x="21600" y="16996"/>
                </a:cubicBezTo>
                <a:lnTo>
                  <a:pt x="21600" y="4428"/>
                </a:lnTo>
                <a:lnTo>
                  <a:pt x="0" y="4428"/>
                </a:lnTo>
                <a:close/>
                <a:moveTo>
                  <a:pt x="2298" y="17292"/>
                </a:moveTo>
                <a:cubicBezTo>
                  <a:pt x="1561" y="17292"/>
                  <a:pt x="907" y="17305"/>
                  <a:pt x="371" y="17327"/>
                </a:cubicBezTo>
                <a:lnTo>
                  <a:pt x="5409" y="19388"/>
                </a:lnTo>
                <a:lnTo>
                  <a:pt x="6116" y="19678"/>
                </a:lnTo>
                <a:lnTo>
                  <a:pt x="15484" y="19678"/>
                </a:lnTo>
                <a:lnTo>
                  <a:pt x="16191" y="19388"/>
                </a:lnTo>
                <a:lnTo>
                  <a:pt x="21229" y="17327"/>
                </a:lnTo>
                <a:cubicBezTo>
                  <a:pt x="20693" y="17305"/>
                  <a:pt x="20038" y="17292"/>
                  <a:pt x="19302" y="17292"/>
                </a:cubicBezTo>
                <a:cubicBezTo>
                  <a:pt x="18082" y="17292"/>
                  <a:pt x="16931" y="17331"/>
                  <a:pt x="16297" y="17396"/>
                </a:cubicBezTo>
                <a:lnTo>
                  <a:pt x="15042" y="17525"/>
                </a:lnTo>
                <a:lnTo>
                  <a:pt x="13805" y="17396"/>
                </a:lnTo>
                <a:cubicBezTo>
                  <a:pt x="13170" y="17331"/>
                  <a:pt x="12020" y="17292"/>
                  <a:pt x="10800" y="17292"/>
                </a:cubicBezTo>
                <a:cubicBezTo>
                  <a:pt x="9581" y="17292"/>
                  <a:pt x="8429" y="17331"/>
                  <a:pt x="7795" y="17396"/>
                </a:cubicBezTo>
                <a:lnTo>
                  <a:pt x="6558" y="17525"/>
                </a:lnTo>
                <a:lnTo>
                  <a:pt x="5303" y="17396"/>
                </a:lnTo>
                <a:cubicBezTo>
                  <a:pt x="4668" y="17331"/>
                  <a:pt x="3517" y="17292"/>
                  <a:pt x="2298" y="17292"/>
                </a:cubicBezTo>
                <a:close/>
                <a:moveTo>
                  <a:pt x="6894" y="20002"/>
                </a:moveTo>
                <a:lnTo>
                  <a:pt x="10800" y="21600"/>
                </a:lnTo>
                <a:lnTo>
                  <a:pt x="14706" y="20002"/>
                </a:lnTo>
                <a:lnTo>
                  <a:pt x="6894" y="20002"/>
                </a:lnTo>
                <a:close/>
              </a:path>
            </a:pathLst>
          </a:custGeom>
          <a:solidFill>
            <a:srgbClr val="E9682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21" name="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76620" y="4416122"/>
            <a:ext cx="3100805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25" name="Connection 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15067" y="5465592"/>
            <a:ext cx="6358403" cy="194250"/>
          </a:xfrm>
          <a:prstGeom prst="rect">
            <a:avLst/>
          </a:prstGeom>
        </p:spPr>
      </p:pic>
      <p:sp>
        <p:nvSpPr>
          <p:cNvPr id="223" name="Rectangle" descr="Illustration depicting radius-to-height ratio"/>
          <p:cNvSpPr/>
          <p:nvPr/>
        </p:nvSpPr>
        <p:spPr>
          <a:xfrm>
            <a:off x="4801083" y="1732747"/>
            <a:ext cx="7015529" cy="4159080"/>
          </a:xfrm>
          <a:prstGeom prst="rect">
            <a:avLst/>
          </a:prstGeom>
          <a:ln w="12700">
            <a:solidFill>
              <a:srgbClr val="E9682C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ubtitl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37023"/>
          </a:xfr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lIns="45719" tIns="45720" rIns="45719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defTabSz="914400" rtl="0" eaLnBrk="1" fontAlgn="auto" latinLnBrk="0" hangingPunct="0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Building techniques</a:t>
            </a:r>
          </a:p>
        </p:txBody>
      </p:sp>
      <p:pic>
        <p:nvPicPr>
          <p:cNvPr id="2" name="Online Media 1" descr="How to build a sandcastle, Jenny theSandCastle Girl_YT.mp4">
            <a:hlinkClick r:id="" action="ppaction://media"/>
            <a:extLst>
              <a:ext uri="{FF2B5EF4-FFF2-40B4-BE49-F238E27FC236}">
                <a16:creationId xmlns:a16="http://schemas.microsoft.com/office/drawing/2014/main" id="{D7C12857-C7B9-A3E1-3F19-4E263DC024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67073" y="1285276"/>
            <a:ext cx="8657853" cy="4891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ubtitle 2"/>
          <p:cNvSpPr txBox="1">
            <a:spLocks noGrp="1"/>
          </p:cNvSpPr>
          <p:nvPr>
            <p:ph type="title"/>
          </p:nvPr>
        </p:nvSpPr>
        <p:spPr>
          <a:xfrm>
            <a:off x="1363850" y="460471"/>
            <a:ext cx="9989949" cy="64633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Apply your </a:t>
            </a:r>
            <a:r>
              <a:rPr kumimoji="0" lang="en-AU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arenological</a:t>
            </a: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 skills! </a:t>
            </a:r>
          </a:p>
        </p:txBody>
      </p:sp>
      <p:sp>
        <p:nvSpPr>
          <p:cNvPr id="233" name="Content Placeholder 2"/>
          <p:cNvSpPr txBox="1">
            <a:spLocks noGrp="1"/>
          </p:cNvSpPr>
          <p:nvPr>
            <p:ph idx="1"/>
          </p:nvPr>
        </p:nvSpPr>
        <p:spPr>
          <a:xfrm>
            <a:off x="6416298" y="1285276"/>
            <a:ext cx="4937502" cy="4891687"/>
          </a:xfrm>
          <a:prstGeom prst="rect">
            <a:avLst/>
          </a:prstGeom>
        </p:spPr>
        <p:txBody>
          <a:bodyPr/>
          <a:lstStyle/>
          <a:p>
            <a:pPr marL="374315" indent="-374315">
              <a:buFontTx/>
              <a:buAutoNum type="arabicPeriod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Sketch your design</a:t>
            </a:r>
            <a:r>
              <a:rPr lang="en-AU" dirty="0"/>
              <a:t>.</a:t>
            </a:r>
            <a:endParaRPr dirty="0"/>
          </a:p>
          <a:p>
            <a:pPr marL="374315" indent="-374315">
              <a:buFontTx/>
              <a:buAutoNum type="arabicPeriod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Plan </a:t>
            </a:r>
            <a:r>
              <a:rPr lang="en-AU" dirty="0"/>
              <a:t>the </a:t>
            </a:r>
            <a:r>
              <a:rPr dirty="0"/>
              <a:t>materials required</a:t>
            </a:r>
            <a:r>
              <a:rPr lang="en-AU" dirty="0"/>
              <a:t>.</a:t>
            </a:r>
            <a:endParaRPr dirty="0"/>
          </a:p>
          <a:p>
            <a:pPr marL="374315" indent="-374315">
              <a:buFontTx/>
              <a:buAutoNum type="arabicPeriod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Consider constraints</a:t>
            </a:r>
            <a:r>
              <a:rPr lang="en-AU" dirty="0"/>
              <a:t>.</a:t>
            </a:r>
            <a:endParaRPr dirty="0"/>
          </a:p>
          <a:p>
            <a:pPr marL="374315" indent="-374315">
              <a:buFontTx/>
              <a:buAutoNum type="arabicPeriod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Adjust your plan</a:t>
            </a:r>
            <a:r>
              <a:rPr lang="en-AU" dirty="0"/>
              <a:t>.</a:t>
            </a:r>
            <a:endParaRPr dirty="0"/>
          </a:p>
          <a:p>
            <a:pPr marL="374315" indent="-374315">
              <a:buFontTx/>
              <a:buAutoNum type="arabicPeriod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Get building! </a:t>
            </a:r>
          </a:p>
          <a:p>
            <a:pPr marL="374315" indent="-374315">
              <a:buFontTx/>
              <a:buAutoNum type="arabicPeriod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Photograph your final castle</a:t>
            </a:r>
            <a:r>
              <a:rPr lang="en-AU" dirty="0"/>
              <a:t>.</a:t>
            </a:r>
            <a:endParaRPr dirty="0"/>
          </a:p>
        </p:txBody>
      </p:sp>
      <p:sp>
        <p:nvSpPr>
          <p:cNvPr id="232" name="Castle" descr="Graphic of sandcastle"/>
          <p:cNvSpPr/>
          <p:nvPr/>
        </p:nvSpPr>
        <p:spPr>
          <a:xfrm>
            <a:off x="1535513" y="1883323"/>
            <a:ext cx="4544650" cy="3512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69" y="0"/>
                </a:moveTo>
                <a:cubicBezTo>
                  <a:pt x="6669" y="1809"/>
                  <a:pt x="6669" y="182"/>
                  <a:pt x="6669" y="1950"/>
                </a:cubicBezTo>
                <a:lnTo>
                  <a:pt x="7651" y="3738"/>
                </a:lnTo>
                <a:lnTo>
                  <a:pt x="7651" y="11695"/>
                </a:lnTo>
                <a:lnTo>
                  <a:pt x="6826" y="11695"/>
                </a:lnTo>
                <a:lnTo>
                  <a:pt x="6826" y="10933"/>
                </a:lnTo>
                <a:lnTo>
                  <a:pt x="5869" y="10933"/>
                </a:lnTo>
                <a:lnTo>
                  <a:pt x="5869" y="11695"/>
                </a:lnTo>
                <a:lnTo>
                  <a:pt x="5049" y="11695"/>
                </a:lnTo>
                <a:lnTo>
                  <a:pt x="5049" y="9892"/>
                </a:lnTo>
                <a:lnTo>
                  <a:pt x="6161" y="7872"/>
                </a:lnTo>
                <a:cubicBezTo>
                  <a:pt x="6161" y="7223"/>
                  <a:pt x="6161" y="6575"/>
                  <a:pt x="6161" y="5925"/>
                </a:cubicBezTo>
                <a:lnTo>
                  <a:pt x="5206" y="5925"/>
                </a:lnTo>
                <a:lnTo>
                  <a:pt x="5206" y="6630"/>
                </a:lnTo>
                <a:lnTo>
                  <a:pt x="4428" y="6630"/>
                </a:lnTo>
                <a:lnTo>
                  <a:pt x="4428" y="5925"/>
                </a:lnTo>
                <a:lnTo>
                  <a:pt x="3473" y="5925"/>
                </a:lnTo>
                <a:lnTo>
                  <a:pt x="3473" y="6630"/>
                </a:lnTo>
                <a:lnTo>
                  <a:pt x="2690" y="6630"/>
                </a:lnTo>
                <a:lnTo>
                  <a:pt x="2690" y="5925"/>
                </a:lnTo>
                <a:lnTo>
                  <a:pt x="1733" y="5925"/>
                </a:lnTo>
                <a:lnTo>
                  <a:pt x="1733" y="6630"/>
                </a:lnTo>
                <a:lnTo>
                  <a:pt x="950" y="6630"/>
                </a:lnTo>
                <a:lnTo>
                  <a:pt x="950" y="5925"/>
                </a:lnTo>
                <a:lnTo>
                  <a:pt x="0" y="5925"/>
                </a:lnTo>
                <a:cubicBezTo>
                  <a:pt x="0" y="7734"/>
                  <a:pt x="0" y="6105"/>
                  <a:pt x="0" y="7872"/>
                </a:cubicBezTo>
                <a:lnTo>
                  <a:pt x="1112" y="9892"/>
                </a:lnTo>
                <a:lnTo>
                  <a:pt x="1112" y="21600"/>
                </a:lnTo>
                <a:cubicBezTo>
                  <a:pt x="3029" y="21600"/>
                  <a:pt x="6955" y="21600"/>
                  <a:pt x="8883" y="21600"/>
                </a:cubicBezTo>
                <a:lnTo>
                  <a:pt x="8883" y="17249"/>
                </a:lnTo>
                <a:cubicBezTo>
                  <a:pt x="8883" y="15880"/>
                  <a:pt x="9742" y="14769"/>
                  <a:pt x="10800" y="14769"/>
                </a:cubicBezTo>
                <a:cubicBezTo>
                  <a:pt x="11858" y="14769"/>
                  <a:pt x="12717" y="15880"/>
                  <a:pt x="12717" y="17249"/>
                </a:cubicBezTo>
                <a:lnTo>
                  <a:pt x="12717" y="21600"/>
                </a:lnTo>
                <a:cubicBezTo>
                  <a:pt x="14645" y="21600"/>
                  <a:pt x="18571" y="21600"/>
                  <a:pt x="20488" y="21600"/>
                </a:cubicBezTo>
                <a:lnTo>
                  <a:pt x="20488" y="9892"/>
                </a:lnTo>
                <a:lnTo>
                  <a:pt x="21600" y="7872"/>
                </a:lnTo>
                <a:cubicBezTo>
                  <a:pt x="21600" y="6105"/>
                  <a:pt x="21600" y="7734"/>
                  <a:pt x="21600" y="5925"/>
                </a:cubicBezTo>
                <a:lnTo>
                  <a:pt x="20645" y="5925"/>
                </a:lnTo>
                <a:lnTo>
                  <a:pt x="20645" y="6630"/>
                </a:lnTo>
                <a:lnTo>
                  <a:pt x="19862" y="6630"/>
                </a:lnTo>
                <a:lnTo>
                  <a:pt x="19862" y="5925"/>
                </a:lnTo>
                <a:lnTo>
                  <a:pt x="18905" y="5925"/>
                </a:lnTo>
                <a:lnTo>
                  <a:pt x="18905" y="6630"/>
                </a:lnTo>
                <a:lnTo>
                  <a:pt x="18122" y="6630"/>
                </a:lnTo>
                <a:lnTo>
                  <a:pt x="18122" y="5925"/>
                </a:lnTo>
                <a:lnTo>
                  <a:pt x="17167" y="5925"/>
                </a:lnTo>
                <a:lnTo>
                  <a:pt x="17167" y="6630"/>
                </a:lnTo>
                <a:lnTo>
                  <a:pt x="16384" y="6630"/>
                </a:lnTo>
                <a:lnTo>
                  <a:pt x="16384" y="5925"/>
                </a:lnTo>
                <a:lnTo>
                  <a:pt x="15427" y="5925"/>
                </a:lnTo>
                <a:cubicBezTo>
                  <a:pt x="15427" y="6575"/>
                  <a:pt x="15427" y="7223"/>
                  <a:pt x="15427" y="7872"/>
                </a:cubicBezTo>
                <a:lnTo>
                  <a:pt x="16541" y="9892"/>
                </a:lnTo>
                <a:lnTo>
                  <a:pt x="16541" y="11695"/>
                </a:lnTo>
                <a:lnTo>
                  <a:pt x="15719" y="11695"/>
                </a:lnTo>
                <a:lnTo>
                  <a:pt x="15719" y="10933"/>
                </a:lnTo>
                <a:lnTo>
                  <a:pt x="14764" y="10933"/>
                </a:lnTo>
                <a:lnTo>
                  <a:pt x="14764" y="11695"/>
                </a:lnTo>
                <a:lnTo>
                  <a:pt x="13937" y="11695"/>
                </a:lnTo>
                <a:lnTo>
                  <a:pt x="13937" y="3738"/>
                </a:lnTo>
                <a:lnTo>
                  <a:pt x="14921" y="1950"/>
                </a:lnTo>
                <a:cubicBezTo>
                  <a:pt x="14921" y="182"/>
                  <a:pt x="14921" y="1809"/>
                  <a:pt x="14921" y="0"/>
                </a:cubicBezTo>
                <a:lnTo>
                  <a:pt x="13964" y="0"/>
                </a:lnTo>
                <a:lnTo>
                  <a:pt x="13964" y="705"/>
                </a:lnTo>
                <a:lnTo>
                  <a:pt x="13105" y="705"/>
                </a:lnTo>
                <a:lnTo>
                  <a:pt x="13105" y="0"/>
                </a:lnTo>
                <a:lnTo>
                  <a:pt x="12150" y="0"/>
                </a:lnTo>
                <a:lnTo>
                  <a:pt x="12150" y="705"/>
                </a:lnTo>
                <a:lnTo>
                  <a:pt x="11291" y="705"/>
                </a:lnTo>
                <a:lnTo>
                  <a:pt x="11291" y="0"/>
                </a:lnTo>
                <a:lnTo>
                  <a:pt x="10800" y="0"/>
                </a:lnTo>
                <a:lnTo>
                  <a:pt x="10297" y="0"/>
                </a:lnTo>
                <a:lnTo>
                  <a:pt x="10297" y="705"/>
                </a:lnTo>
                <a:lnTo>
                  <a:pt x="9440" y="705"/>
                </a:lnTo>
                <a:lnTo>
                  <a:pt x="9440" y="0"/>
                </a:lnTo>
                <a:lnTo>
                  <a:pt x="8483" y="0"/>
                </a:lnTo>
                <a:lnTo>
                  <a:pt x="8483" y="705"/>
                </a:lnTo>
                <a:lnTo>
                  <a:pt x="7624" y="705"/>
                </a:lnTo>
                <a:lnTo>
                  <a:pt x="7624" y="0"/>
                </a:lnTo>
                <a:lnTo>
                  <a:pt x="6669" y="0"/>
                </a:lnTo>
                <a:close/>
                <a:moveTo>
                  <a:pt x="10800" y="8418"/>
                </a:moveTo>
                <a:cubicBezTo>
                  <a:pt x="11308" y="8418"/>
                  <a:pt x="11745" y="8949"/>
                  <a:pt x="11745" y="9606"/>
                </a:cubicBezTo>
                <a:lnTo>
                  <a:pt x="11745" y="11695"/>
                </a:lnTo>
                <a:lnTo>
                  <a:pt x="11740" y="11695"/>
                </a:lnTo>
                <a:lnTo>
                  <a:pt x="10800" y="11695"/>
                </a:lnTo>
                <a:lnTo>
                  <a:pt x="9855" y="11695"/>
                </a:lnTo>
                <a:lnTo>
                  <a:pt x="9855" y="9606"/>
                </a:lnTo>
                <a:cubicBezTo>
                  <a:pt x="9855" y="8949"/>
                  <a:pt x="10292" y="8418"/>
                  <a:pt x="10800" y="8418"/>
                </a:cubicBezTo>
                <a:close/>
                <a:moveTo>
                  <a:pt x="3088" y="9885"/>
                </a:moveTo>
                <a:cubicBezTo>
                  <a:pt x="3369" y="9885"/>
                  <a:pt x="3596" y="10179"/>
                  <a:pt x="3596" y="10542"/>
                </a:cubicBezTo>
                <a:lnTo>
                  <a:pt x="3596" y="11695"/>
                </a:lnTo>
                <a:lnTo>
                  <a:pt x="3591" y="11695"/>
                </a:lnTo>
                <a:lnTo>
                  <a:pt x="2582" y="11695"/>
                </a:lnTo>
                <a:lnTo>
                  <a:pt x="2582" y="10542"/>
                </a:lnTo>
                <a:cubicBezTo>
                  <a:pt x="2582" y="10179"/>
                  <a:pt x="2807" y="9885"/>
                  <a:pt x="3088" y="9885"/>
                </a:cubicBezTo>
                <a:close/>
                <a:moveTo>
                  <a:pt x="18517" y="9885"/>
                </a:moveTo>
                <a:cubicBezTo>
                  <a:pt x="18798" y="9885"/>
                  <a:pt x="19025" y="10179"/>
                  <a:pt x="19025" y="10542"/>
                </a:cubicBezTo>
                <a:lnTo>
                  <a:pt x="19025" y="11695"/>
                </a:lnTo>
                <a:lnTo>
                  <a:pt x="19018" y="11695"/>
                </a:lnTo>
                <a:lnTo>
                  <a:pt x="18009" y="11695"/>
                </a:lnTo>
                <a:lnTo>
                  <a:pt x="18009" y="10542"/>
                </a:lnTo>
                <a:cubicBezTo>
                  <a:pt x="18009" y="10179"/>
                  <a:pt x="18236" y="9885"/>
                  <a:pt x="18517" y="9885"/>
                </a:cubicBezTo>
                <a:close/>
                <a:moveTo>
                  <a:pt x="3088" y="16535"/>
                </a:moveTo>
                <a:cubicBezTo>
                  <a:pt x="3369" y="16535"/>
                  <a:pt x="3596" y="16829"/>
                  <a:pt x="3596" y="17192"/>
                </a:cubicBezTo>
                <a:lnTo>
                  <a:pt x="3596" y="18345"/>
                </a:lnTo>
                <a:lnTo>
                  <a:pt x="3591" y="18345"/>
                </a:lnTo>
                <a:lnTo>
                  <a:pt x="2582" y="18345"/>
                </a:lnTo>
                <a:lnTo>
                  <a:pt x="2582" y="17192"/>
                </a:lnTo>
                <a:cubicBezTo>
                  <a:pt x="2582" y="16829"/>
                  <a:pt x="2807" y="16535"/>
                  <a:pt x="3088" y="16535"/>
                </a:cubicBezTo>
                <a:close/>
                <a:moveTo>
                  <a:pt x="6318" y="16535"/>
                </a:moveTo>
                <a:cubicBezTo>
                  <a:pt x="6599" y="16535"/>
                  <a:pt x="6826" y="16829"/>
                  <a:pt x="6826" y="17192"/>
                </a:cubicBezTo>
                <a:lnTo>
                  <a:pt x="6826" y="18345"/>
                </a:lnTo>
                <a:lnTo>
                  <a:pt x="6821" y="18345"/>
                </a:lnTo>
                <a:lnTo>
                  <a:pt x="5810" y="18345"/>
                </a:lnTo>
                <a:lnTo>
                  <a:pt x="5810" y="17192"/>
                </a:lnTo>
                <a:cubicBezTo>
                  <a:pt x="5810" y="16829"/>
                  <a:pt x="6037" y="16535"/>
                  <a:pt x="6318" y="16535"/>
                </a:cubicBezTo>
                <a:close/>
                <a:moveTo>
                  <a:pt x="15287" y="16535"/>
                </a:moveTo>
                <a:cubicBezTo>
                  <a:pt x="15568" y="16535"/>
                  <a:pt x="15795" y="16829"/>
                  <a:pt x="15795" y="17192"/>
                </a:cubicBezTo>
                <a:lnTo>
                  <a:pt x="15795" y="18345"/>
                </a:lnTo>
                <a:lnTo>
                  <a:pt x="15790" y="18345"/>
                </a:lnTo>
                <a:lnTo>
                  <a:pt x="14779" y="18345"/>
                </a:lnTo>
                <a:lnTo>
                  <a:pt x="14779" y="17192"/>
                </a:lnTo>
                <a:cubicBezTo>
                  <a:pt x="14779" y="16829"/>
                  <a:pt x="15006" y="16535"/>
                  <a:pt x="15287" y="16535"/>
                </a:cubicBezTo>
                <a:close/>
                <a:moveTo>
                  <a:pt x="18517" y="16535"/>
                </a:moveTo>
                <a:cubicBezTo>
                  <a:pt x="18798" y="16535"/>
                  <a:pt x="19025" y="16829"/>
                  <a:pt x="19025" y="17192"/>
                </a:cubicBezTo>
                <a:lnTo>
                  <a:pt x="19025" y="18345"/>
                </a:lnTo>
                <a:lnTo>
                  <a:pt x="19018" y="18345"/>
                </a:lnTo>
                <a:lnTo>
                  <a:pt x="18009" y="18345"/>
                </a:lnTo>
                <a:lnTo>
                  <a:pt x="18009" y="17192"/>
                </a:lnTo>
                <a:cubicBezTo>
                  <a:pt x="18009" y="16829"/>
                  <a:pt x="18236" y="16535"/>
                  <a:pt x="18517" y="1653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none" lIns="45719" tIns="45720" rIns="45719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defRPr sz="54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Sandcastle ratios</a:t>
            </a:r>
          </a:p>
        </p:txBody>
      </p:sp>
      <p:sp>
        <p:nvSpPr>
          <p:cNvPr id="235" name="Title 1"/>
          <p:cNvSpPr txBox="1"/>
          <p:nvPr/>
        </p:nvSpPr>
        <p:spPr>
          <a:xfrm>
            <a:off x="2493818" y="3429000"/>
            <a:ext cx="1712973" cy="144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normAutofit/>
          </a:bodyPr>
          <a:lstStyle>
            <a:lvl1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Rubric</a:t>
            </a:r>
          </a:p>
        </p:txBody>
      </p:sp>
      <p:sp>
        <p:nvSpPr>
          <p:cNvPr id="237" name="Cast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9024" y="3117454"/>
            <a:ext cx="2975612" cy="2300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69" y="0"/>
                </a:moveTo>
                <a:cubicBezTo>
                  <a:pt x="6669" y="1809"/>
                  <a:pt x="6669" y="182"/>
                  <a:pt x="6669" y="1950"/>
                </a:cubicBezTo>
                <a:lnTo>
                  <a:pt x="7651" y="3738"/>
                </a:lnTo>
                <a:lnTo>
                  <a:pt x="7651" y="11695"/>
                </a:lnTo>
                <a:lnTo>
                  <a:pt x="6826" y="11695"/>
                </a:lnTo>
                <a:lnTo>
                  <a:pt x="6826" y="10933"/>
                </a:lnTo>
                <a:lnTo>
                  <a:pt x="5869" y="10933"/>
                </a:lnTo>
                <a:lnTo>
                  <a:pt x="5869" y="11695"/>
                </a:lnTo>
                <a:lnTo>
                  <a:pt x="5049" y="11695"/>
                </a:lnTo>
                <a:lnTo>
                  <a:pt x="5049" y="9892"/>
                </a:lnTo>
                <a:lnTo>
                  <a:pt x="6161" y="7872"/>
                </a:lnTo>
                <a:cubicBezTo>
                  <a:pt x="6161" y="7223"/>
                  <a:pt x="6161" y="6575"/>
                  <a:pt x="6161" y="5925"/>
                </a:cubicBezTo>
                <a:lnTo>
                  <a:pt x="5206" y="5925"/>
                </a:lnTo>
                <a:lnTo>
                  <a:pt x="5206" y="6630"/>
                </a:lnTo>
                <a:lnTo>
                  <a:pt x="4428" y="6630"/>
                </a:lnTo>
                <a:lnTo>
                  <a:pt x="4428" y="5925"/>
                </a:lnTo>
                <a:lnTo>
                  <a:pt x="3473" y="5925"/>
                </a:lnTo>
                <a:lnTo>
                  <a:pt x="3473" y="6630"/>
                </a:lnTo>
                <a:lnTo>
                  <a:pt x="2690" y="6630"/>
                </a:lnTo>
                <a:lnTo>
                  <a:pt x="2690" y="5925"/>
                </a:lnTo>
                <a:lnTo>
                  <a:pt x="1733" y="5925"/>
                </a:lnTo>
                <a:lnTo>
                  <a:pt x="1733" y="6630"/>
                </a:lnTo>
                <a:lnTo>
                  <a:pt x="950" y="6630"/>
                </a:lnTo>
                <a:lnTo>
                  <a:pt x="950" y="5925"/>
                </a:lnTo>
                <a:lnTo>
                  <a:pt x="0" y="5925"/>
                </a:lnTo>
                <a:cubicBezTo>
                  <a:pt x="0" y="7734"/>
                  <a:pt x="0" y="6105"/>
                  <a:pt x="0" y="7872"/>
                </a:cubicBezTo>
                <a:lnTo>
                  <a:pt x="1112" y="9892"/>
                </a:lnTo>
                <a:lnTo>
                  <a:pt x="1112" y="21600"/>
                </a:lnTo>
                <a:cubicBezTo>
                  <a:pt x="3029" y="21600"/>
                  <a:pt x="6955" y="21600"/>
                  <a:pt x="8883" y="21600"/>
                </a:cubicBezTo>
                <a:lnTo>
                  <a:pt x="8883" y="17249"/>
                </a:lnTo>
                <a:cubicBezTo>
                  <a:pt x="8883" y="15880"/>
                  <a:pt x="9742" y="14769"/>
                  <a:pt x="10800" y="14769"/>
                </a:cubicBezTo>
                <a:cubicBezTo>
                  <a:pt x="11858" y="14769"/>
                  <a:pt x="12717" y="15880"/>
                  <a:pt x="12717" y="17249"/>
                </a:cubicBezTo>
                <a:lnTo>
                  <a:pt x="12717" y="21600"/>
                </a:lnTo>
                <a:cubicBezTo>
                  <a:pt x="14645" y="21600"/>
                  <a:pt x="18571" y="21600"/>
                  <a:pt x="20488" y="21600"/>
                </a:cubicBezTo>
                <a:lnTo>
                  <a:pt x="20488" y="9892"/>
                </a:lnTo>
                <a:lnTo>
                  <a:pt x="21600" y="7872"/>
                </a:lnTo>
                <a:cubicBezTo>
                  <a:pt x="21600" y="6105"/>
                  <a:pt x="21600" y="7734"/>
                  <a:pt x="21600" y="5925"/>
                </a:cubicBezTo>
                <a:lnTo>
                  <a:pt x="20645" y="5925"/>
                </a:lnTo>
                <a:lnTo>
                  <a:pt x="20645" y="6630"/>
                </a:lnTo>
                <a:lnTo>
                  <a:pt x="19862" y="6630"/>
                </a:lnTo>
                <a:lnTo>
                  <a:pt x="19862" y="5925"/>
                </a:lnTo>
                <a:lnTo>
                  <a:pt x="18905" y="5925"/>
                </a:lnTo>
                <a:lnTo>
                  <a:pt x="18905" y="6630"/>
                </a:lnTo>
                <a:lnTo>
                  <a:pt x="18122" y="6630"/>
                </a:lnTo>
                <a:lnTo>
                  <a:pt x="18122" y="5925"/>
                </a:lnTo>
                <a:lnTo>
                  <a:pt x="17167" y="5925"/>
                </a:lnTo>
                <a:lnTo>
                  <a:pt x="17167" y="6630"/>
                </a:lnTo>
                <a:lnTo>
                  <a:pt x="16384" y="6630"/>
                </a:lnTo>
                <a:lnTo>
                  <a:pt x="16384" y="5925"/>
                </a:lnTo>
                <a:lnTo>
                  <a:pt x="15427" y="5925"/>
                </a:lnTo>
                <a:cubicBezTo>
                  <a:pt x="15427" y="6575"/>
                  <a:pt x="15427" y="7223"/>
                  <a:pt x="15427" y="7872"/>
                </a:cubicBezTo>
                <a:lnTo>
                  <a:pt x="16541" y="9892"/>
                </a:lnTo>
                <a:lnTo>
                  <a:pt x="16541" y="11695"/>
                </a:lnTo>
                <a:lnTo>
                  <a:pt x="15719" y="11695"/>
                </a:lnTo>
                <a:lnTo>
                  <a:pt x="15719" y="10933"/>
                </a:lnTo>
                <a:lnTo>
                  <a:pt x="14764" y="10933"/>
                </a:lnTo>
                <a:lnTo>
                  <a:pt x="14764" y="11695"/>
                </a:lnTo>
                <a:lnTo>
                  <a:pt x="13937" y="11695"/>
                </a:lnTo>
                <a:lnTo>
                  <a:pt x="13937" y="3738"/>
                </a:lnTo>
                <a:lnTo>
                  <a:pt x="14921" y="1950"/>
                </a:lnTo>
                <a:cubicBezTo>
                  <a:pt x="14921" y="182"/>
                  <a:pt x="14921" y="1809"/>
                  <a:pt x="14921" y="0"/>
                </a:cubicBezTo>
                <a:lnTo>
                  <a:pt x="13964" y="0"/>
                </a:lnTo>
                <a:lnTo>
                  <a:pt x="13964" y="705"/>
                </a:lnTo>
                <a:lnTo>
                  <a:pt x="13105" y="705"/>
                </a:lnTo>
                <a:lnTo>
                  <a:pt x="13105" y="0"/>
                </a:lnTo>
                <a:lnTo>
                  <a:pt x="12150" y="0"/>
                </a:lnTo>
                <a:lnTo>
                  <a:pt x="12150" y="705"/>
                </a:lnTo>
                <a:lnTo>
                  <a:pt x="11291" y="705"/>
                </a:lnTo>
                <a:lnTo>
                  <a:pt x="11291" y="0"/>
                </a:lnTo>
                <a:lnTo>
                  <a:pt x="10800" y="0"/>
                </a:lnTo>
                <a:lnTo>
                  <a:pt x="10297" y="0"/>
                </a:lnTo>
                <a:lnTo>
                  <a:pt x="10297" y="705"/>
                </a:lnTo>
                <a:lnTo>
                  <a:pt x="9440" y="705"/>
                </a:lnTo>
                <a:lnTo>
                  <a:pt x="9440" y="0"/>
                </a:lnTo>
                <a:lnTo>
                  <a:pt x="8483" y="0"/>
                </a:lnTo>
                <a:lnTo>
                  <a:pt x="8483" y="705"/>
                </a:lnTo>
                <a:lnTo>
                  <a:pt x="7624" y="705"/>
                </a:lnTo>
                <a:lnTo>
                  <a:pt x="7624" y="0"/>
                </a:lnTo>
                <a:lnTo>
                  <a:pt x="6669" y="0"/>
                </a:lnTo>
                <a:close/>
                <a:moveTo>
                  <a:pt x="10800" y="8418"/>
                </a:moveTo>
                <a:cubicBezTo>
                  <a:pt x="11308" y="8418"/>
                  <a:pt x="11745" y="8949"/>
                  <a:pt x="11745" y="9606"/>
                </a:cubicBezTo>
                <a:lnTo>
                  <a:pt x="11745" y="11695"/>
                </a:lnTo>
                <a:lnTo>
                  <a:pt x="11740" y="11695"/>
                </a:lnTo>
                <a:lnTo>
                  <a:pt x="10800" y="11695"/>
                </a:lnTo>
                <a:lnTo>
                  <a:pt x="9855" y="11695"/>
                </a:lnTo>
                <a:lnTo>
                  <a:pt x="9855" y="9606"/>
                </a:lnTo>
                <a:cubicBezTo>
                  <a:pt x="9855" y="8949"/>
                  <a:pt x="10292" y="8418"/>
                  <a:pt x="10800" y="8418"/>
                </a:cubicBezTo>
                <a:close/>
                <a:moveTo>
                  <a:pt x="3088" y="9885"/>
                </a:moveTo>
                <a:cubicBezTo>
                  <a:pt x="3369" y="9885"/>
                  <a:pt x="3596" y="10179"/>
                  <a:pt x="3596" y="10542"/>
                </a:cubicBezTo>
                <a:lnTo>
                  <a:pt x="3596" y="11695"/>
                </a:lnTo>
                <a:lnTo>
                  <a:pt x="3591" y="11695"/>
                </a:lnTo>
                <a:lnTo>
                  <a:pt x="2582" y="11695"/>
                </a:lnTo>
                <a:lnTo>
                  <a:pt x="2582" y="10542"/>
                </a:lnTo>
                <a:cubicBezTo>
                  <a:pt x="2582" y="10179"/>
                  <a:pt x="2807" y="9885"/>
                  <a:pt x="3088" y="9885"/>
                </a:cubicBezTo>
                <a:close/>
                <a:moveTo>
                  <a:pt x="18517" y="9885"/>
                </a:moveTo>
                <a:cubicBezTo>
                  <a:pt x="18798" y="9885"/>
                  <a:pt x="19025" y="10179"/>
                  <a:pt x="19025" y="10542"/>
                </a:cubicBezTo>
                <a:lnTo>
                  <a:pt x="19025" y="11695"/>
                </a:lnTo>
                <a:lnTo>
                  <a:pt x="19018" y="11695"/>
                </a:lnTo>
                <a:lnTo>
                  <a:pt x="18009" y="11695"/>
                </a:lnTo>
                <a:lnTo>
                  <a:pt x="18009" y="10542"/>
                </a:lnTo>
                <a:cubicBezTo>
                  <a:pt x="18009" y="10179"/>
                  <a:pt x="18236" y="9885"/>
                  <a:pt x="18517" y="9885"/>
                </a:cubicBezTo>
                <a:close/>
                <a:moveTo>
                  <a:pt x="3088" y="16535"/>
                </a:moveTo>
                <a:cubicBezTo>
                  <a:pt x="3369" y="16535"/>
                  <a:pt x="3596" y="16829"/>
                  <a:pt x="3596" y="17192"/>
                </a:cubicBezTo>
                <a:lnTo>
                  <a:pt x="3596" y="18345"/>
                </a:lnTo>
                <a:lnTo>
                  <a:pt x="3591" y="18345"/>
                </a:lnTo>
                <a:lnTo>
                  <a:pt x="2582" y="18345"/>
                </a:lnTo>
                <a:lnTo>
                  <a:pt x="2582" y="17192"/>
                </a:lnTo>
                <a:cubicBezTo>
                  <a:pt x="2582" y="16829"/>
                  <a:pt x="2807" y="16535"/>
                  <a:pt x="3088" y="16535"/>
                </a:cubicBezTo>
                <a:close/>
                <a:moveTo>
                  <a:pt x="6318" y="16535"/>
                </a:moveTo>
                <a:cubicBezTo>
                  <a:pt x="6599" y="16535"/>
                  <a:pt x="6826" y="16829"/>
                  <a:pt x="6826" y="17192"/>
                </a:cubicBezTo>
                <a:lnTo>
                  <a:pt x="6826" y="18345"/>
                </a:lnTo>
                <a:lnTo>
                  <a:pt x="6821" y="18345"/>
                </a:lnTo>
                <a:lnTo>
                  <a:pt x="5810" y="18345"/>
                </a:lnTo>
                <a:lnTo>
                  <a:pt x="5810" y="17192"/>
                </a:lnTo>
                <a:cubicBezTo>
                  <a:pt x="5810" y="16829"/>
                  <a:pt x="6037" y="16535"/>
                  <a:pt x="6318" y="16535"/>
                </a:cubicBezTo>
                <a:close/>
                <a:moveTo>
                  <a:pt x="15287" y="16535"/>
                </a:moveTo>
                <a:cubicBezTo>
                  <a:pt x="15568" y="16535"/>
                  <a:pt x="15795" y="16829"/>
                  <a:pt x="15795" y="17192"/>
                </a:cubicBezTo>
                <a:lnTo>
                  <a:pt x="15795" y="18345"/>
                </a:lnTo>
                <a:lnTo>
                  <a:pt x="15790" y="18345"/>
                </a:lnTo>
                <a:lnTo>
                  <a:pt x="14779" y="18345"/>
                </a:lnTo>
                <a:lnTo>
                  <a:pt x="14779" y="17192"/>
                </a:lnTo>
                <a:cubicBezTo>
                  <a:pt x="14779" y="16829"/>
                  <a:pt x="15006" y="16535"/>
                  <a:pt x="15287" y="16535"/>
                </a:cubicBezTo>
                <a:close/>
                <a:moveTo>
                  <a:pt x="18517" y="16535"/>
                </a:moveTo>
                <a:cubicBezTo>
                  <a:pt x="18798" y="16535"/>
                  <a:pt x="19025" y="16829"/>
                  <a:pt x="19025" y="17192"/>
                </a:cubicBezTo>
                <a:lnTo>
                  <a:pt x="19025" y="18345"/>
                </a:lnTo>
                <a:lnTo>
                  <a:pt x="19018" y="18345"/>
                </a:lnTo>
                <a:lnTo>
                  <a:pt x="18009" y="18345"/>
                </a:lnTo>
                <a:lnTo>
                  <a:pt x="18009" y="17192"/>
                </a:lnTo>
                <a:cubicBezTo>
                  <a:pt x="18009" y="16829"/>
                  <a:pt x="18236" y="16535"/>
                  <a:pt x="18517" y="1653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ubtitle 2"/>
          <p:cNvSpPr txBox="1">
            <a:spLocks noGrp="1"/>
          </p:cNvSpPr>
          <p:nvPr>
            <p:ph type="subTitle" idx="10"/>
          </p:nvPr>
        </p:nvSpPr>
        <p:spPr>
          <a:xfrm>
            <a:off x="838200" y="1285277"/>
            <a:ext cx="10515600" cy="607468"/>
          </a:xfr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lIns="45719" tIns="45720" rIns="45719" bIns="45720" numCol="1" spcCol="0" rtlCol="0" fromWordArt="0" anchorCtr="0" forceAA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defTabSz="914400" rtl="0" eaLnBrk="1" fontAlgn="auto" latinLnBrk="0" hangingPunct="0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5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Project Rubric</a:t>
            </a:r>
          </a:p>
        </p:txBody>
      </p:sp>
      <p:graphicFrame>
        <p:nvGraphicFramePr>
          <p:cNvPr id="240" name="Table 1"/>
          <p:cNvGraphicFramePr/>
          <p:nvPr>
            <p:extLst>
              <p:ext uri="{D42A27DB-BD31-4B8C-83A1-F6EECF244321}">
                <p14:modId xmlns:p14="http://schemas.microsoft.com/office/powerpoint/2010/main" val="1812135430"/>
              </p:ext>
            </p:extLst>
          </p:nvPr>
        </p:nvGraphicFramePr>
        <p:xfrm>
          <a:off x="1082068" y="2001449"/>
          <a:ext cx="10027866" cy="417551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320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0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9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6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957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 b="1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Criteria</a:t>
                      </a:r>
                    </a:p>
                  </a:txBody>
                  <a:tcPr marL="52259" marR="52259" marT="52259" marB="5225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444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 b="1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Beginning</a:t>
                      </a:r>
                    </a:p>
                  </a:txBody>
                  <a:tcPr marL="52259" marR="52259" marT="52259" marB="52259" horzOverflow="overflow">
                    <a:lnL w="444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444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444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 b="1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Achieved</a:t>
                      </a:r>
                    </a:p>
                  </a:txBody>
                  <a:tcPr marL="52259" marR="52259" marT="52259" marB="52259" horzOverflow="overflow">
                    <a:lnL w="444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444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444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 b="1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Exceeded</a:t>
                      </a:r>
                    </a:p>
                  </a:txBody>
                  <a:tcPr marL="52259" marR="52259" marT="52259" marB="52259" horzOverflow="overflow">
                    <a:lnL w="444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 cap="flat" cmpd="sng" algn="ctr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39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 b="1" i="1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Investigation method</a:t>
                      </a:r>
                    </a:p>
                  </a:txBody>
                  <a:tcPr marL="52259" marR="52259" marT="52259" marB="5225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method identifies and controls some variables.</a:t>
                      </a:r>
                    </a:p>
                  </a:txBody>
                  <a:tcPr marL="52259" marR="52259" marT="52259" marB="5225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method identifies and controls variables to ensure a fair test. </a:t>
                      </a:r>
                    </a:p>
                  </a:txBody>
                  <a:tcPr marL="52259" marR="52259" marT="52259" marB="5225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method identifies and controls variables and considers best equipment to reduce measurement error. </a:t>
                      </a:r>
                    </a:p>
                  </a:txBody>
                  <a:tcPr marL="52259" marR="52259" marT="52259" marB="5225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390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 b="1" i="1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Investigation findings</a:t>
                      </a:r>
                    </a:p>
                  </a:txBody>
                  <a:tcPr marL="52259" marR="52259" marT="52259" marB="5225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Data is represented in a table. A ratio is identified. </a:t>
                      </a:r>
                    </a:p>
                  </a:txBody>
                  <a:tcPr marL="52259" marR="52259" marT="52259" marB="5225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Data is represented in a clear table and trends are identified. A final best ratio is identified. </a:t>
                      </a:r>
                    </a:p>
                  </a:txBody>
                  <a:tcPr marL="52259" marR="52259" marT="52259" marB="5225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Data is represented in a clear table. Trends and possible errors are identified. A final best ratio is identified and justified. </a:t>
                      </a:r>
                    </a:p>
                  </a:txBody>
                  <a:tcPr marL="52259" marR="52259" marT="52259" marB="5225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1201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 b="1" i="1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Investigation report</a:t>
                      </a:r>
                    </a:p>
                  </a:txBody>
                  <a:tcPr marL="52259" marR="52259" marT="52259" marB="5225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report includes key information. </a:t>
                      </a:r>
                    </a:p>
                  </a:txBody>
                  <a:tcPr marL="52259" marR="52259" marT="52259" marB="5225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report provides enough detail for the method to be reproduced and results compared. </a:t>
                      </a:r>
                    </a:p>
                  </a:txBody>
                  <a:tcPr marL="52259" marR="52259" marT="52259" marB="5225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report provides enough detail for the reader to understand the limitations of the experiment and assess the reasonableness of the findings. </a:t>
                      </a:r>
                    </a:p>
                  </a:txBody>
                  <a:tcPr marL="52259" marR="52259" marT="52259" marB="5225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579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 b="1" i="1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Design process story </a:t>
                      </a:r>
                    </a:p>
                  </a:txBody>
                  <a:tcPr marL="52259" marR="52259" marT="52259" marB="5225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Sketches and photos show the process of building the sandcastle. </a:t>
                      </a:r>
                    </a:p>
                  </a:txBody>
                  <a:tcPr marL="52259" marR="52259" marT="52259" marB="5225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Sketches and photos show iteration and the evolution of design ideas. </a:t>
                      </a:r>
                    </a:p>
                  </a:txBody>
                  <a:tcPr marL="52259" marR="52259" marT="52259" marB="5225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300">
                          <a:solidFill>
                            <a:srgbClr val="1E38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Sketches and photos show iteration, problem-solving and the evolution of design ideas. </a:t>
                      </a:r>
                    </a:p>
                  </a:txBody>
                  <a:tcPr marL="52259" marR="52259" marT="52259" marB="52259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none" lIns="45719" tIns="45720" rIns="45719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defRPr sz="54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Sandcastle ratios</a:t>
            </a:r>
          </a:p>
        </p:txBody>
      </p:sp>
      <p:sp>
        <p:nvSpPr>
          <p:cNvPr id="115" name="Title 1"/>
          <p:cNvSpPr txBox="1"/>
          <p:nvPr/>
        </p:nvSpPr>
        <p:spPr>
          <a:xfrm>
            <a:off x="2493818" y="3429000"/>
            <a:ext cx="3801528" cy="144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normAutofit/>
          </a:bodyPr>
          <a:lstStyle>
            <a:lvl1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Learning </a:t>
            </a:r>
            <a:r>
              <a:rPr lang="en-AU" dirty="0"/>
              <a:t>h</a:t>
            </a:r>
            <a:r>
              <a:rPr dirty="0" err="1"/>
              <a:t>ook</a:t>
            </a:r>
            <a:r>
              <a:rPr dirty="0"/>
              <a:t> </a:t>
            </a:r>
          </a:p>
        </p:txBody>
      </p:sp>
      <p:sp>
        <p:nvSpPr>
          <p:cNvPr id="116" name="Cast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9024" y="3117454"/>
            <a:ext cx="2975612" cy="2300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69" y="0"/>
                </a:moveTo>
                <a:cubicBezTo>
                  <a:pt x="6669" y="1809"/>
                  <a:pt x="6669" y="182"/>
                  <a:pt x="6669" y="1950"/>
                </a:cubicBezTo>
                <a:lnTo>
                  <a:pt x="7651" y="3738"/>
                </a:lnTo>
                <a:lnTo>
                  <a:pt x="7651" y="11695"/>
                </a:lnTo>
                <a:lnTo>
                  <a:pt x="6826" y="11695"/>
                </a:lnTo>
                <a:lnTo>
                  <a:pt x="6826" y="10933"/>
                </a:lnTo>
                <a:lnTo>
                  <a:pt x="5869" y="10933"/>
                </a:lnTo>
                <a:lnTo>
                  <a:pt x="5869" y="11695"/>
                </a:lnTo>
                <a:lnTo>
                  <a:pt x="5049" y="11695"/>
                </a:lnTo>
                <a:lnTo>
                  <a:pt x="5049" y="9892"/>
                </a:lnTo>
                <a:lnTo>
                  <a:pt x="6161" y="7872"/>
                </a:lnTo>
                <a:cubicBezTo>
                  <a:pt x="6161" y="7223"/>
                  <a:pt x="6161" y="6575"/>
                  <a:pt x="6161" y="5925"/>
                </a:cubicBezTo>
                <a:lnTo>
                  <a:pt x="5206" y="5925"/>
                </a:lnTo>
                <a:lnTo>
                  <a:pt x="5206" y="6630"/>
                </a:lnTo>
                <a:lnTo>
                  <a:pt x="4428" y="6630"/>
                </a:lnTo>
                <a:lnTo>
                  <a:pt x="4428" y="5925"/>
                </a:lnTo>
                <a:lnTo>
                  <a:pt x="3473" y="5925"/>
                </a:lnTo>
                <a:lnTo>
                  <a:pt x="3473" y="6630"/>
                </a:lnTo>
                <a:lnTo>
                  <a:pt x="2690" y="6630"/>
                </a:lnTo>
                <a:lnTo>
                  <a:pt x="2690" y="5925"/>
                </a:lnTo>
                <a:lnTo>
                  <a:pt x="1733" y="5925"/>
                </a:lnTo>
                <a:lnTo>
                  <a:pt x="1733" y="6630"/>
                </a:lnTo>
                <a:lnTo>
                  <a:pt x="950" y="6630"/>
                </a:lnTo>
                <a:lnTo>
                  <a:pt x="950" y="5925"/>
                </a:lnTo>
                <a:lnTo>
                  <a:pt x="0" y="5925"/>
                </a:lnTo>
                <a:cubicBezTo>
                  <a:pt x="0" y="7734"/>
                  <a:pt x="0" y="6105"/>
                  <a:pt x="0" y="7872"/>
                </a:cubicBezTo>
                <a:lnTo>
                  <a:pt x="1112" y="9892"/>
                </a:lnTo>
                <a:lnTo>
                  <a:pt x="1112" y="21600"/>
                </a:lnTo>
                <a:cubicBezTo>
                  <a:pt x="3029" y="21600"/>
                  <a:pt x="6955" y="21600"/>
                  <a:pt x="8883" y="21600"/>
                </a:cubicBezTo>
                <a:lnTo>
                  <a:pt x="8883" y="17249"/>
                </a:lnTo>
                <a:cubicBezTo>
                  <a:pt x="8883" y="15880"/>
                  <a:pt x="9742" y="14769"/>
                  <a:pt x="10800" y="14769"/>
                </a:cubicBezTo>
                <a:cubicBezTo>
                  <a:pt x="11858" y="14769"/>
                  <a:pt x="12717" y="15880"/>
                  <a:pt x="12717" y="17249"/>
                </a:cubicBezTo>
                <a:lnTo>
                  <a:pt x="12717" y="21600"/>
                </a:lnTo>
                <a:cubicBezTo>
                  <a:pt x="14645" y="21600"/>
                  <a:pt x="18571" y="21600"/>
                  <a:pt x="20488" y="21600"/>
                </a:cubicBezTo>
                <a:lnTo>
                  <a:pt x="20488" y="9892"/>
                </a:lnTo>
                <a:lnTo>
                  <a:pt x="21600" y="7872"/>
                </a:lnTo>
                <a:cubicBezTo>
                  <a:pt x="21600" y="6105"/>
                  <a:pt x="21600" y="7734"/>
                  <a:pt x="21600" y="5925"/>
                </a:cubicBezTo>
                <a:lnTo>
                  <a:pt x="20645" y="5925"/>
                </a:lnTo>
                <a:lnTo>
                  <a:pt x="20645" y="6630"/>
                </a:lnTo>
                <a:lnTo>
                  <a:pt x="19862" y="6630"/>
                </a:lnTo>
                <a:lnTo>
                  <a:pt x="19862" y="5925"/>
                </a:lnTo>
                <a:lnTo>
                  <a:pt x="18905" y="5925"/>
                </a:lnTo>
                <a:lnTo>
                  <a:pt x="18905" y="6630"/>
                </a:lnTo>
                <a:lnTo>
                  <a:pt x="18122" y="6630"/>
                </a:lnTo>
                <a:lnTo>
                  <a:pt x="18122" y="5925"/>
                </a:lnTo>
                <a:lnTo>
                  <a:pt x="17167" y="5925"/>
                </a:lnTo>
                <a:lnTo>
                  <a:pt x="17167" y="6630"/>
                </a:lnTo>
                <a:lnTo>
                  <a:pt x="16384" y="6630"/>
                </a:lnTo>
                <a:lnTo>
                  <a:pt x="16384" y="5925"/>
                </a:lnTo>
                <a:lnTo>
                  <a:pt x="15427" y="5925"/>
                </a:lnTo>
                <a:cubicBezTo>
                  <a:pt x="15427" y="6575"/>
                  <a:pt x="15427" y="7223"/>
                  <a:pt x="15427" y="7872"/>
                </a:cubicBezTo>
                <a:lnTo>
                  <a:pt x="16541" y="9892"/>
                </a:lnTo>
                <a:lnTo>
                  <a:pt x="16541" y="11695"/>
                </a:lnTo>
                <a:lnTo>
                  <a:pt x="15719" y="11695"/>
                </a:lnTo>
                <a:lnTo>
                  <a:pt x="15719" y="10933"/>
                </a:lnTo>
                <a:lnTo>
                  <a:pt x="14764" y="10933"/>
                </a:lnTo>
                <a:lnTo>
                  <a:pt x="14764" y="11695"/>
                </a:lnTo>
                <a:lnTo>
                  <a:pt x="13937" y="11695"/>
                </a:lnTo>
                <a:lnTo>
                  <a:pt x="13937" y="3738"/>
                </a:lnTo>
                <a:lnTo>
                  <a:pt x="14921" y="1950"/>
                </a:lnTo>
                <a:cubicBezTo>
                  <a:pt x="14921" y="182"/>
                  <a:pt x="14921" y="1809"/>
                  <a:pt x="14921" y="0"/>
                </a:cubicBezTo>
                <a:lnTo>
                  <a:pt x="13964" y="0"/>
                </a:lnTo>
                <a:lnTo>
                  <a:pt x="13964" y="705"/>
                </a:lnTo>
                <a:lnTo>
                  <a:pt x="13105" y="705"/>
                </a:lnTo>
                <a:lnTo>
                  <a:pt x="13105" y="0"/>
                </a:lnTo>
                <a:lnTo>
                  <a:pt x="12150" y="0"/>
                </a:lnTo>
                <a:lnTo>
                  <a:pt x="12150" y="705"/>
                </a:lnTo>
                <a:lnTo>
                  <a:pt x="11291" y="705"/>
                </a:lnTo>
                <a:lnTo>
                  <a:pt x="11291" y="0"/>
                </a:lnTo>
                <a:lnTo>
                  <a:pt x="10800" y="0"/>
                </a:lnTo>
                <a:lnTo>
                  <a:pt x="10297" y="0"/>
                </a:lnTo>
                <a:lnTo>
                  <a:pt x="10297" y="705"/>
                </a:lnTo>
                <a:lnTo>
                  <a:pt x="9440" y="705"/>
                </a:lnTo>
                <a:lnTo>
                  <a:pt x="9440" y="0"/>
                </a:lnTo>
                <a:lnTo>
                  <a:pt x="8483" y="0"/>
                </a:lnTo>
                <a:lnTo>
                  <a:pt x="8483" y="705"/>
                </a:lnTo>
                <a:lnTo>
                  <a:pt x="7624" y="705"/>
                </a:lnTo>
                <a:lnTo>
                  <a:pt x="7624" y="0"/>
                </a:lnTo>
                <a:lnTo>
                  <a:pt x="6669" y="0"/>
                </a:lnTo>
                <a:close/>
                <a:moveTo>
                  <a:pt x="10800" y="8418"/>
                </a:moveTo>
                <a:cubicBezTo>
                  <a:pt x="11308" y="8418"/>
                  <a:pt x="11745" y="8949"/>
                  <a:pt x="11745" y="9606"/>
                </a:cubicBezTo>
                <a:lnTo>
                  <a:pt x="11745" y="11695"/>
                </a:lnTo>
                <a:lnTo>
                  <a:pt x="11740" y="11695"/>
                </a:lnTo>
                <a:lnTo>
                  <a:pt x="10800" y="11695"/>
                </a:lnTo>
                <a:lnTo>
                  <a:pt x="9855" y="11695"/>
                </a:lnTo>
                <a:lnTo>
                  <a:pt x="9855" y="9606"/>
                </a:lnTo>
                <a:cubicBezTo>
                  <a:pt x="9855" y="8949"/>
                  <a:pt x="10292" y="8418"/>
                  <a:pt x="10800" y="8418"/>
                </a:cubicBezTo>
                <a:close/>
                <a:moveTo>
                  <a:pt x="3088" y="9885"/>
                </a:moveTo>
                <a:cubicBezTo>
                  <a:pt x="3369" y="9885"/>
                  <a:pt x="3596" y="10179"/>
                  <a:pt x="3596" y="10542"/>
                </a:cubicBezTo>
                <a:lnTo>
                  <a:pt x="3596" y="11695"/>
                </a:lnTo>
                <a:lnTo>
                  <a:pt x="3591" y="11695"/>
                </a:lnTo>
                <a:lnTo>
                  <a:pt x="2582" y="11695"/>
                </a:lnTo>
                <a:lnTo>
                  <a:pt x="2582" y="10542"/>
                </a:lnTo>
                <a:cubicBezTo>
                  <a:pt x="2582" y="10179"/>
                  <a:pt x="2807" y="9885"/>
                  <a:pt x="3088" y="9885"/>
                </a:cubicBezTo>
                <a:close/>
                <a:moveTo>
                  <a:pt x="18517" y="9885"/>
                </a:moveTo>
                <a:cubicBezTo>
                  <a:pt x="18798" y="9885"/>
                  <a:pt x="19025" y="10179"/>
                  <a:pt x="19025" y="10542"/>
                </a:cubicBezTo>
                <a:lnTo>
                  <a:pt x="19025" y="11695"/>
                </a:lnTo>
                <a:lnTo>
                  <a:pt x="19018" y="11695"/>
                </a:lnTo>
                <a:lnTo>
                  <a:pt x="18009" y="11695"/>
                </a:lnTo>
                <a:lnTo>
                  <a:pt x="18009" y="10542"/>
                </a:lnTo>
                <a:cubicBezTo>
                  <a:pt x="18009" y="10179"/>
                  <a:pt x="18236" y="9885"/>
                  <a:pt x="18517" y="9885"/>
                </a:cubicBezTo>
                <a:close/>
                <a:moveTo>
                  <a:pt x="3088" y="16535"/>
                </a:moveTo>
                <a:cubicBezTo>
                  <a:pt x="3369" y="16535"/>
                  <a:pt x="3596" y="16829"/>
                  <a:pt x="3596" y="17192"/>
                </a:cubicBezTo>
                <a:lnTo>
                  <a:pt x="3596" y="18345"/>
                </a:lnTo>
                <a:lnTo>
                  <a:pt x="3591" y="18345"/>
                </a:lnTo>
                <a:lnTo>
                  <a:pt x="2582" y="18345"/>
                </a:lnTo>
                <a:lnTo>
                  <a:pt x="2582" y="17192"/>
                </a:lnTo>
                <a:cubicBezTo>
                  <a:pt x="2582" y="16829"/>
                  <a:pt x="2807" y="16535"/>
                  <a:pt x="3088" y="16535"/>
                </a:cubicBezTo>
                <a:close/>
                <a:moveTo>
                  <a:pt x="6318" y="16535"/>
                </a:moveTo>
                <a:cubicBezTo>
                  <a:pt x="6599" y="16535"/>
                  <a:pt x="6826" y="16829"/>
                  <a:pt x="6826" y="17192"/>
                </a:cubicBezTo>
                <a:lnTo>
                  <a:pt x="6826" y="18345"/>
                </a:lnTo>
                <a:lnTo>
                  <a:pt x="6821" y="18345"/>
                </a:lnTo>
                <a:lnTo>
                  <a:pt x="5810" y="18345"/>
                </a:lnTo>
                <a:lnTo>
                  <a:pt x="5810" y="17192"/>
                </a:lnTo>
                <a:cubicBezTo>
                  <a:pt x="5810" y="16829"/>
                  <a:pt x="6037" y="16535"/>
                  <a:pt x="6318" y="16535"/>
                </a:cubicBezTo>
                <a:close/>
                <a:moveTo>
                  <a:pt x="15287" y="16535"/>
                </a:moveTo>
                <a:cubicBezTo>
                  <a:pt x="15568" y="16535"/>
                  <a:pt x="15795" y="16829"/>
                  <a:pt x="15795" y="17192"/>
                </a:cubicBezTo>
                <a:lnTo>
                  <a:pt x="15795" y="18345"/>
                </a:lnTo>
                <a:lnTo>
                  <a:pt x="15790" y="18345"/>
                </a:lnTo>
                <a:lnTo>
                  <a:pt x="14779" y="18345"/>
                </a:lnTo>
                <a:lnTo>
                  <a:pt x="14779" y="17192"/>
                </a:lnTo>
                <a:cubicBezTo>
                  <a:pt x="14779" y="16829"/>
                  <a:pt x="15006" y="16535"/>
                  <a:pt x="15287" y="16535"/>
                </a:cubicBezTo>
                <a:close/>
                <a:moveTo>
                  <a:pt x="18517" y="16535"/>
                </a:moveTo>
                <a:cubicBezTo>
                  <a:pt x="18798" y="16535"/>
                  <a:pt x="19025" y="16829"/>
                  <a:pt x="19025" y="17192"/>
                </a:cubicBezTo>
                <a:lnTo>
                  <a:pt x="19025" y="18345"/>
                </a:lnTo>
                <a:lnTo>
                  <a:pt x="19018" y="18345"/>
                </a:lnTo>
                <a:lnTo>
                  <a:pt x="18009" y="18345"/>
                </a:lnTo>
                <a:lnTo>
                  <a:pt x="18009" y="17192"/>
                </a:lnTo>
                <a:cubicBezTo>
                  <a:pt x="18009" y="16829"/>
                  <a:pt x="18236" y="16535"/>
                  <a:pt x="18517" y="1653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ubtitle 2"/>
          <p:cNvSpPr txBox="1">
            <a:spLocks noGrp="1"/>
          </p:cNvSpPr>
          <p:nvPr>
            <p:ph type="title"/>
          </p:nvPr>
        </p:nvSpPr>
        <p:spPr>
          <a:xfrm>
            <a:off x="1517073" y="1285276"/>
            <a:ext cx="3621833" cy="837023"/>
          </a:xfr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lIns="45719" tIns="45720" rIns="45719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world’s </a:t>
            </a:r>
            <a:br>
              <a:rPr kumimoji="0" lang="en-AU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AU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tallest sandcastle</a:t>
            </a:r>
          </a:p>
        </p:txBody>
      </p:sp>
      <p:pic>
        <p:nvPicPr>
          <p:cNvPr id="2" name="Online Media 1" descr="Awesome sandcastle mega structure! #Shorts">
            <a:hlinkClick r:id="" action="ppaction://media"/>
            <a:extLst>
              <a:ext uri="{FF2B5EF4-FFF2-40B4-BE49-F238E27FC236}">
                <a16:creationId xmlns:a16="http://schemas.microsoft.com/office/drawing/2014/main" id="{112DE126-9834-1C3D-8276-8707367697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85798" y="1285276"/>
            <a:ext cx="2763803" cy="4891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Different types of sand </a:t>
            </a:r>
          </a:p>
        </p:txBody>
      </p:sp>
      <p:sp>
        <p:nvSpPr>
          <p:cNvPr id="122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285276"/>
            <a:ext cx="7024021" cy="489168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Sand has different properties depending on what it is made of and where it is found</a:t>
            </a:r>
            <a:r>
              <a:rPr lang="en-AU" dirty="0"/>
              <a:t>:</a:t>
            </a:r>
            <a:r>
              <a:rPr dirty="0"/>
              <a:t> </a:t>
            </a:r>
          </a:p>
          <a:p>
            <a:pPr marL="280736" indent="-280736">
              <a:buFontTx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dirty="0"/>
              <a:t>g</a:t>
            </a:r>
            <a:r>
              <a:rPr dirty="0"/>
              <a:t>rain composition</a:t>
            </a:r>
          </a:p>
          <a:p>
            <a:pPr marL="280736" indent="-280736">
              <a:buFontTx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dirty="0"/>
              <a:t>g</a:t>
            </a:r>
            <a:r>
              <a:rPr dirty="0"/>
              <a:t>rain size/s</a:t>
            </a:r>
          </a:p>
          <a:p>
            <a:pPr marL="280736" indent="-280736">
              <a:buFontTx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dirty="0"/>
              <a:t>g</a:t>
            </a:r>
            <a:r>
              <a:rPr dirty="0"/>
              <a:t>rain shape/s</a:t>
            </a:r>
            <a:r>
              <a:rPr lang="en-AU" dirty="0"/>
              <a:t>.</a:t>
            </a:r>
            <a:endParaRPr dirty="0"/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221" y="1194480"/>
            <a:ext cx="3413439" cy="2285746"/>
          </a:xfrm>
          <a:prstGeom prst="rect">
            <a:avLst/>
          </a:prstGeom>
          <a:ln w="25400">
            <a:solidFill>
              <a:srgbClr val="E9682C"/>
            </a:solidFill>
            <a:miter lim="400000"/>
          </a:ln>
        </p:spPr>
      </p:pic>
      <p:pic>
        <p:nvPicPr>
          <p:cNvPr id="12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2221" y="3639287"/>
            <a:ext cx="3413439" cy="2356258"/>
          </a:xfrm>
          <a:prstGeom prst="rect">
            <a:avLst/>
          </a:prstGeom>
          <a:ln w="25400">
            <a:solidFill>
              <a:srgbClr val="E9682C"/>
            </a:solidFill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9E770D-37C0-612C-B8D9-0FBBC84CF61C}"/>
              </a:ext>
            </a:extLst>
          </p:cNvPr>
          <p:cNvSpPr txBox="1"/>
          <p:nvPr/>
        </p:nvSpPr>
        <p:spPr>
          <a:xfrm>
            <a:off x="7793745" y="6008851"/>
            <a:ext cx="391525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Sand and sand bubbler crab</a:t>
            </a:r>
            <a:r>
              <a:rPr kumimoji="0" lang="en-AU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Flickr/John </a:t>
            </a:r>
            <a:r>
              <a:rPr kumimoji="0" lang="en-GB" sz="1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Turnball</a:t>
            </a:r>
            <a:r>
              <a:rPr kumimoji="0" lang="en-GB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CC BY-NC-SA</a:t>
            </a:r>
            <a:endParaRPr kumimoji="0" lang="en-AU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AU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River sand, Flickr/</a:t>
            </a:r>
            <a:r>
              <a:rPr kumimoji="0" lang="en-AU" sz="1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oldTor</a:t>
            </a:r>
            <a:r>
              <a:rPr kumimoji="0" lang="en-AU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CC BY-ND-ND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ubtitl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37023"/>
          </a:xfr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rot="0" spcFirstLastPara="0" vertOverflow="overflow" horzOverflow="overflow" vert="horz" lIns="45719" tIns="45720" rIns="45719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defTabSz="914400" rtl="0" eaLnBrk="1" fontAlgn="auto" latinLnBrk="0" hangingPunct="0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View sand under the microscope</a:t>
            </a:r>
          </a:p>
        </p:txBody>
      </p:sp>
      <p:pic>
        <p:nvPicPr>
          <p:cNvPr id="2" name="Online Media 1" descr="Sand Under the Microscope [1080p Full HD]">
            <a:hlinkClick r:id="" action="ppaction://media"/>
            <a:extLst>
              <a:ext uri="{FF2B5EF4-FFF2-40B4-BE49-F238E27FC236}">
                <a16:creationId xmlns:a16="http://schemas.microsoft.com/office/drawing/2014/main" id="{EA405038-73E9-52CC-092B-7268859D19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67073" y="1285276"/>
            <a:ext cx="8657853" cy="4891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ubtitle 2"/>
          <p:cNvSpPr txBox="1">
            <a:spLocks noGrp="1"/>
          </p:cNvSpPr>
          <p:nvPr>
            <p:ph type="title"/>
          </p:nvPr>
        </p:nvSpPr>
        <p:spPr>
          <a:xfrm>
            <a:off x="1518834" y="460471"/>
            <a:ext cx="9834966" cy="64633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Mariny</a:t>
            </a: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kumimoji="0" lang="en-AU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Chheang</a:t>
            </a:r>
            <a:endParaRPr kumimoji="0" lang="en-AU" sz="4000" b="1" i="0" u="none" strike="noStrike" kern="0" cap="none" spc="0" normalizeH="0" baseline="0" noProof="0" dirty="0">
              <a:ln>
                <a:noFill/>
              </a:ln>
              <a:solidFill>
                <a:srgbClr val="363991"/>
              </a:solidFill>
              <a:effectLst/>
              <a:uLnTx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1" name="Content Placeholder 2"/>
          <p:cNvSpPr txBox="1">
            <a:spLocks noGrp="1"/>
          </p:cNvSpPr>
          <p:nvPr>
            <p:ph idx="1"/>
          </p:nvPr>
        </p:nvSpPr>
        <p:spPr>
          <a:xfrm>
            <a:off x="1518835" y="1505842"/>
            <a:ext cx="7423688" cy="4891687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Worked with Engineers Without Borders</a:t>
            </a:r>
            <a:r>
              <a:rPr lang="en-AU" dirty="0"/>
              <a:t> Australia</a:t>
            </a:r>
            <a:r>
              <a:rPr dirty="0"/>
              <a:t> to provide </a:t>
            </a:r>
            <a:r>
              <a:rPr dirty="0">
                <a:solidFill>
                  <a:srgbClr val="36378C"/>
                </a:solidFill>
              </a:rPr>
              <a:t>clean water</a:t>
            </a:r>
            <a:r>
              <a:rPr dirty="0"/>
              <a:t> to the Koh </a:t>
            </a:r>
            <a:r>
              <a:rPr dirty="0" err="1"/>
              <a:t>Tnoat</a:t>
            </a:r>
            <a:r>
              <a:rPr dirty="0"/>
              <a:t> community in Cambodia.</a:t>
            </a:r>
          </a:p>
          <a:p>
            <a:pPr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Designed a solar-powered </a:t>
            </a:r>
            <a:r>
              <a:rPr dirty="0">
                <a:solidFill>
                  <a:srgbClr val="36378C"/>
                </a:solidFill>
              </a:rPr>
              <a:t>sand filtration</a:t>
            </a:r>
            <a:r>
              <a:rPr dirty="0"/>
              <a:t> solution inspired by the traditional water purification techniques the community had used for millennia.</a:t>
            </a:r>
          </a:p>
        </p:txBody>
      </p:sp>
      <p:pic>
        <p:nvPicPr>
          <p:cNvPr id="133" name="Ima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802" t="10727" r="2442" b="11327"/>
          <a:stretch>
            <a:fillRect/>
          </a:stretch>
        </p:blipFill>
        <p:spPr>
          <a:xfrm>
            <a:off x="8596794" y="318093"/>
            <a:ext cx="3106866" cy="1676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376" extrusionOk="0">
                <a:moveTo>
                  <a:pt x="12881" y="21"/>
                </a:moveTo>
                <a:cubicBezTo>
                  <a:pt x="4552" y="-216"/>
                  <a:pt x="1726" y="1497"/>
                  <a:pt x="922" y="7269"/>
                </a:cubicBezTo>
                <a:cubicBezTo>
                  <a:pt x="483" y="10418"/>
                  <a:pt x="855" y="13938"/>
                  <a:pt x="1876" y="16308"/>
                </a:cubicBezTo>
                <a:lnTo>
                  <a:pt x="2158" y="16966"/>
                </a:lnTo>
                <a:lnTo>
                  <a:pt x="1733" y="17715"/>
                </a:lnTo>
                <a:cubicBezTo>
                  <a:pt x="1328" y="18427"/>
                  <a:pt x="628" y="18996"/>
                  <a:pt x="161" y="18996"/>
                </a:cubicBezTo>
                <a:cubicBezTo>
                  <a:pt x="46" y="18996"/>
                  <a:pt x="-8" y="19050"/>
                  <a:pt x="1" y="19178"/>
                </a:cubicBezTo>
                <a:cubicBezTo>
                  <a:pt x="9" y="19306"/>
                  <a:pt x="82" y="19509"/>
                  <a:pt x="216" y="19801"/>
                </a:cubicBezTo>
                <a:cubicBezTo>
                  <a:pt x="533" y="20491"/>
                  <a:pt x="1192" y="21056"/>
                  <a:pt x="1689" y="21056"/>
                </a:cubicBezTo>
                <a:cubicBezTo>
                  <a:pt x="2225" y="21056"/>
                  <a:pt x="2924" y="20619"/>
                  <a:pt x="3413" y="19983"/>
                </a:cubicBezTo>
                <a:lnTo>
                  <a:pt x="3799" y="19482"/>
                </a:lnTo>
                <a:lnTo>
                  <a:pt x="4485" y="19937"/>
                </a:lnTo>
                <a:cubicBezTo>
                  <a:pt x="5126" y="20362"/>
                  <a:pt x="6568" y="20805"/>
                  <a:pt x="8584" y="21197"/>
                </a:cubicBezTo>
                <a:cubicBezTo>
                  <a:pt x="9244" y="21326"/>
                  <a:pt x="10444" y="21384"/>
                  <a:pt x="11621" y="21375"/>
                </a:cubicBezTo>
                <a:cubicBezTo>
                  <a:pt x="12798" y="21365"/>
                  <a:pt x="13954" y="21285"/>
                  <a:pt x="14525" y="21147"/>
                </a:cubicBezTo>
                <a:cubicBezTo>
                  <a:pt x="15822" y="20833"/>
                  <a:pt x="16275" y="20652"/>
                  <a:pt x="17322" y="20018"/>
                </a:cubicBezTo>
                <a:cubicBezTo>
                  <a:pt x="19532" y="18681"/>
                  <a:pt x="20941" y="16186"/>
                  <a:pt x="21482" y="12654"/>
                </a:cubicBezTo>
                <a:cubicBezTo>
                  <a:pt x="21556" y="12166"/>
                  <a:pt x="21592" y="11135"/>
                  <a:pt x="21592" y="10098"/>
                </a:cubicBezTo>
                <a:cubicBezTo>
                  <a:pt x="21592" y="9061"/>
                  <a:pt x="21556" y="8020"/>
                  <a:pt x="21482" y="7512"/>
                </a:cubicBezTo>
                <a:cubicBezTo>
                  <a:pt x="21119" y="5041"/>
                  <a:pt x="20171" y="2740"/>
                  <a:pt x="19134" y="1818"/>
                </a:cubicBezTo>
                <a:cubicBezTo>
                  <a:pt x="17545" y="404"/>
                  <a:pt x="16574" y="126"/>
                  <a:pt x="12881" y="2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4" name="Group"/>
          <p:cNvSpPr/>
          <p:nvPr/>
        </p:nvSpPr>
        <p:spPr>
          <a:xfrm>
            <a:off x="7443623" y="4646063"/>
            <a:ext cx="3968441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>
              <a:srgbClr val="E9682C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2"/>
            <a:r>
              <a:rPr dirty="0"/>
              <a:t>Read this </a:t>
            </a: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rPr>
              <a:t>article</a:t>
            </a:r>
            <a:r>
              <a:rPr dirty="0"/>
              <a:t> to learn more </a:t>
            </a:r>
            <a:r>
              <a:rPr lang="en-AU" dirty="0"/>
              <a:t>	</a:t>
            </a:r>
            <a:r>
              <a:rPr dirty="0"/>
              <a:t>about </a:t>
            </a:r>
            <a:r>
              <a:rPr dirty="0" err="1"/>
              <a:t>Mariny’s</a:t>
            </a:r>
            <a:r>
              <a:rPr dirty="0"/>
              <a:t> career and </a:t>
            </a:r>
            <a:r>
              <a:rPr lang="en-AU" dirty="0"/>
              <a:t>her 	</a:t>
            </a:r>
            <a:r>
              <a:rPr dirty="0"/>
              <a:t>work with Engineers Without </a:t>
            </a:r>
            <a:r>
              <a:rPr lang="en-AU" dirty="0"/>
              <a:t>	</a:t>
            </a:r>
            <a:r>
              <a:rPr dirty="0"/>
              <a:t>Borders</a:t>
            </a:r>
            <a:r>
              <a:rPr lang="en-AU" dirty="0"/>
              <a:t> Australia.</a:t>
            </a:r>
            <a:r>
              <a:rPr dirty="0"/>
              <a:t> </a:t>
            </a:r>
          </a:p>
        </p:txBody>
      </p:sp>
      <p:sp>
        <p:nvSpPr>
          <p:cNvPr id="135" name="Docum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61282" y="4936893"/>
            <a:ext cx="531544" cy="688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" y="0"/>
                </a:moveTo>
                <a:cubicBezTo>
                  <a:pt x="96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96" y="21600"/>
                  <a:pt x="213" y="21600"/>
                </a:cubicBezTo>
                <a:lnTo>
                  <a:pt x="21387" y="21600"/>
                </a:lnTo>
                <a:cubicBezTo>
                  <a:pt x="21504" y="21600"/>
                  <a:pt x="21600" y="21528"/>
                  <a:pt x="21600" y="21438"/>
                </a:cubicBezTo>
                <a:lnTo>
                  <a:pt x="21600" y="5895"/>
                </a:lnTo>
                <a:cubicBezTo>
                  <a:pt x="21600" y="5863"/>
                  <a:pt x="21567" y="5837"/>
                  <a:pt x="21525" y="5837"/>
                </a:cubicBezTo>
                <a:lnTo>
                  <a:pt x="14257" y="5837"/>
                </a:lnTo>
                <a:cubicBezTo>
                  <a:pt x="14140" y="5837"/>
                  <a:pt x="14044" y="5765"/>
                  <a:pt x="14044" y="5674"/>
                </a:cubicBezTo>
                <a:lnTo>
                  <a:pt x="14044" y="58"/>
                </a:lnTo>
                <a:cubicBezTo>
                  <a:pt x="14044" y="26"/>
                  <a:pt x="14010" y="0"/>
                  <a:pt x="13969" y="0"/>
                </a:cubicBezTo>
                <a:lnTo>
                  <a:pt x="213" y="0"/>
                </a:lnTo>
                <a:close/>
                <a:moveTo>
                  <a:pt x="15018" y="86"/>
                </a:moveTo>
                <a:cubicBezTo>
                  <a:pt x="14992" y="94"/>
                  <a:pt x="14972" y="114"/>
                  <a:pt x="14972" y="140"/>
                </a:cubicBezTo>
                <a:lnTo>
                  <a:pt x="14972" y="4958"/>
                </a:lnTo>
                <a:cubicBezTo>
                  <a:pt x="14972" y="5048"/>
                  <a:pt x="15068" y="5120"/>
                  <a:pt x="15185" y="5120"/>
                </a:cubicBezTo>
                <a:lnTo>
                  <a:pt x="21419" y="5120"/>
                </a:lnTo>
                <a:cubicBezTo>
                  <a:pt x="21486" y="5120"/>
                  <a:pt x="21519" y="5058"/>
                  <a:pt x="21472" y="5021"/>
                </a:cubicBezTo>
                <a:lnTo>
                  <a:pt x="15100" y="99"/>
                </a:lnTo>
                <a:cubicBezTo>
                  <a:pt x="15077" y="81"/>
                  <a:pt x="15044" y="78"/>
                  <a:pt x="15018" y="86"/>
                </a:cubicBezTo>
                <a:close/>
              </a:path>
            </a:pathLst>
          </a:custGeom>
          <a:solidFill>
            <a:srgbClr val="36378C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none" lIns="45719" tIns="45720" rIns="45719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defRPr sz="54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Sandcastle ratios</a:t>
            </a:r>
          </a:p>
        </p:txBody>
      </p:sp>
      <p:sp>
        <p:nvSpPr>
          <p:cNvPr id="139" name="Title 1"/>
          <p:cNvSpPr txBox="1"/>
          <p:nvPr/>
        </p:nvSpPr>
        <p:spPr>
          <a:xfrm>
            <a:off x="2493818" y="3429000"/>
            <a:ext cx="3631616" cy="144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normAutofit/>
          </a:bodyPr>
          <a:lstStyle>
            <a:lvl1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Learning </a:t>
            </a:r>
            <a:r>
              <a:rPr lang="en-AU" dirty="0" err="1"/>
              <a:t>i</a:t>
            </a:r>
            <a:r>
              <a:rPr dirty="0" err="1"/>
              <a:t>nput</a:t>
            </a:r>
            <a:endParaRPr dirty="0"/>
          </a:p>
        </p:txBody>
      </p:sp>
      <p:sp>
        <p:nvSpPr>
          <p:cNvPr id="141" name="Cast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9024" y="3117454"/>
            <a:ext cx="2975612" cy="2300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69" y="0"/>
                </a:moveTo>
                <a:cubicBezTo>
                  <a:pt x="6669" y="1809"/>
                  <a:pt x="6669" y="182"/>
                  <a:pt x="6669" y="1950"/>
                </a:cubicBezTo>
                <a:lnTo>
                  <a:pt x="7651" y="3738"/>
                </a:lnTo>
                <a:lnTo>
                  <a:pt x="7651" y="11695"/>
                </a:lnTo>
                <a:lnTo>
                  <a:pt x="6826" y="11695"/>
                </a:lnTo>
                <a:lnTo>
                  <a:pt x="6826" y="10933"/>
                </a:lnTo>
                <a:lnTo>
                  <a:pt x="5869" y="10933"/>
                </a:lnTo>
                <a:lnTo>
                  <a:pt x="5869" y="11695"/>
                </a:lnTo>
                <a:lnTo>
                  <a:pt x="5049" y="11695"/>
                </a:lnTo>
                <a:lnTo>
                  <a:pt x="5049" y="9892"/>
                </a:lnTo>
                <a:lnTo>
                  <a:pt x="6161" y="7872"/>
                </a:lnTo>
                <a:cubicBezTo>
                  <a:pt x="6161" y="7223"/>
                  <a:pt x="6161" y="6575"/>
                  <a:pt x="6161" y="5925"/>
                </a:cubicBezTo>
                <a:lnTo>
                  <a:pt x="5206" y="5925"/>
                </a:lnTo>
                <a:lnTo>
                  <a:pt x="5206" y="6630"/>
                </a:lnTo>
                <a:lnTo>
                  <a:pt x="4428" y="6630"/>
                </a:lnTo>
                <a:lnTo>
                  <a:pt x="4428" y="5925"/>
                </a:lnTo>
                <a:lnTo>
                  <a:pt x="3473" y="5925"/>
                </a:lnTo>
                <a:lnTo>
                  <a:pt x="3473" y="6630"/>
                </a:lnTo>
                <a:lnTo>
                  <a:pt x="2690" y="6630"/>
                </a:lnTo>
                <a:lnTo>
                  <a:pt x="2690" y="5925"/>
                </a:lnTo>
                <a:lnTo>
                  <a:pt x="1733" y="5925"/>
                </a:lnTo>
                <a:lnTo>
                  <a:pt x="1733" y="6630"/>
                </a:lnTo>
                <a:lnTo>
                  <a:pt x="950" y="6630"/>
                </a:lnTo>
                <a:lnTo>
                  <a:pt x="950" y="5925"/>
                </a:lnTo>
                <a:lnTo>
                  <a:pt x="0" y="5925"/>
                </a:lnTo>
                <a:cubicBezTo>
                  <a:pt x="0" y="7734"/>
                  <a:pt x="0" y="6105"/>
                  <a:pt x="0" y="7872"/>
                </a:cubicBezTo>
                <a:lnTo>
                  <a:pt x="1112" y="9892"/>
                </a:lnTo>
                <a:lnTo>
                  <a:pt x="1112" y="21600"/>
                </a:lnTo>
                <a:cubicBezTo>
                  <a:pt x="3029" y="21600"/>
                  <a:pt x="6955" y="21600"/>
                  <a:pt x="8883" y="21600"/>
                </a:cubicBezTo>
                <a:lnTo>
                  <a:pt x="8883" y="17249"/>
                </a:lnTo>
                <a:cubicBezTo>
                  <a:pt x="8883" y="15880"/>
                  <a:pt x="9742" y="14769"/>
                  <a:pt x="10800" y="14769"/>
                </a:cubicBezTo>
                <a:cubicBezTo>
                  <a:pt x="11858" y="14769"/>
                  <a:pt x="12717" y="15880"/>
                  <a:pt x="12717" y="17249"/>
                </a:cubicBezTo>
                <a:lnTo>
                  <a:pt x="12717" y="21600"/>
                </a:lnTo>
                <a:cubicBezTo>
                  <a:pt x="14645" y="21600"/>
                  <a:pt x="18571" y="21600"/>
                  <a:pt x="20488" y="21600"/>
                </a:cubicBezTo>
                <a:lnTo>
                  <a:pt x="20488" y="9892"/>
                </a:lnTo>
                <a:lnTo>
                  <a:pt x="21600" y="7872"/>
                </a:lnTo>
                <a:cubicBezTo>
                  <a:pt x="21600" y="6105"/>
                  <a:pt x="21600" y="7734"/>
                  <a:pt x="21600" y="5925"/>
                </a:cubicBezTo>
                <a:lnTo>
                  <a:pt x="20645" y="5925"/>
                </a:lnTo>
                <a:lnTo>
                  <a:pt x="20645" y="6630"/>
                </a:lnTo>
                <a:lnTo>
                  <a:pt x="19862" y="6630"/>
                </a:lnTo>
                <a:lnTo>
                  <a:pt x="19862" y="5925"/>
                </a:lnTo>
                <a:lnTo>
                  <a:pt x="18905" y="5925"/>
                </a:lnTo>
                <a:lnTo>
                  <a:pt x="18905" y="6630"/>
                </a:lnTo>
                <a:lnTo>
                  <a:pt x="18122" y="6630"/>
                </a:lnTo>
                <a:lnTo>
                  <a:pt x="18122" y="5925"/>
                </a:lnTo>
                <a:lnTo>
                  <a:pt x="17167" y="5925"/>
                </a:lnTo>
                <a:lnTo>
                  <a:pt x="17167" y="6630"/>
                </a:lnTo>
                <a:lnTo>
                  <a:pt x="16384" y="6630"/>
                </a:lnTo>
                <a:lnTo>
                  <a:pt x="16384" y="5925"/>
                </a:lnTo>
                <a:lnTo>
                  <a:pt x="15427" y="5925"/>
                </a:lnTo>
                <a:cubicBezTo>
                  <a:pt x="15427" y="6575"/>
                  <a:pt x="15427" y="7223"/>
                  <a:pt x="15427" y="7872"/>
                </a:cubicBezTo>
                <a:lnTo>
                  <a:pt x="16541" y="9892"/>
                </a:lnTo>
                <a:lnTo>
                  <a:pt x="16541" y="11695"/>
                </a:lnTo>
                <a:lnTo>
                  <a:pt x="15719" y="11695"/>
                </a:lnTo>
                <a:lnTo>
                  <a:pt x="15719" y="10933"/>
                </a:lnTo>
                <a:lnTo>
                  <a:pt x="14764" y="10933"/>
                </a:lnTo>
                <a:lnTo>
                  <a:pt x="14764" y="11695"/>
                </a:lnTo>
                <a:lnTo>
                  <a:pt x="13937" y="11695"/>
                </a:lnTo>
                <a:lnTo>
                  <a:pt x="13937" y="3738"/>
                </a:lnTo>
                <a:lnTo>
                  <a:pt x="14921" y="1950"/>
                </a:lnTo>
                <a:cubicBezTo>
                  <a:pt x="14921" y="182"/>
                  <a:pt x="14921" y="1809"/>
                  <a:pt x="14921" y="0"/>
                </a:cubicBezTo>
                <a:lnTo>
                  <a:pt x="13964" y="0"/>
                </a:lnTo>
                <a:lnTo>
                  <a:pt x="13964" y="705"/>
                </a:lnTo>
                <a:lnTo>
                  <a:pt x="13105" y="705"/>
                </a:lnTo>
                <a:lnTo>
                  <a:pt x="13105" y="0"/>
                </a:lnTo>
                <a:lnTo>
                  <a:pt x="12150" y="0"/>
                </a:lnTo>
                <a:lnTo>
                  <a:pt x="12150" y="705"/>
                </a:lnTo>
                <a:lnTo>
                  <a:pt x="11291" y="705"/>
                </a:lnTo>
                <a:lnTo>
                  <a:pt x="11291" y="0"/>
                </a:lnTo>
                <a:lnTo>
                  <a:pt x="10800" y="0"/>
                </a:lnTo>
                <a:lnTo>
                  <a:pt x="10297" y="0"/>
                </a:lnTo>
                <a:lnTo>
                  <a:pt x="10297" y="705"/>
                </a:lnTo>
                <a:lnTo>
                  <a:pt x="9440" y="705"/>
                </a:lnTo>
                <a:lnTo>
                  <a:pt x="9440" y="0"/>
                </a:lnTo>
                <a:lnTo>
                  <a:pt x="8483" y="0"/>
                </a:lnTo>
                <a:lnTo>
                  <a:pt x="8483" y="705"/>
                </a:lnTo>
                <a:lnTo>
                  <a:pt x="7624" y="705"/>
                </a:lnTo>
                <a:lnTo>
                  <a:pt x="7624" y="0"/>
                </a:lnTo>
                <a:lnTo>
                  <a:pt x="6669" y="0"/>
                </a:lnTo>
                <a:close/>
                <a:moveTo>
                  <a:pt x="10800" y="8418"/>
                </a:moveTo>
                <a:cubicBezTo>
                  <a:pt x="11308" y="8418"/>
                  <a:pt x="11745" y="8949"/>
                  <a:pt x="11745" y="9606"/>
                </a:cubicBezTo>
                <a:lnTo>
                  <a:pt x="11745" y="11695"/>
                </a:lnTo>
                <a:lnTo>
                  <a:pt x="11740" y="11695"/>
                </a:lnTo>
                <a:lnTo>
                  <a:pt x="10800" y="11695"/>
                </a:lnTo>
                <a:lnTo>
                  <a:pt x="9855" y="11695"/>
                </a:lnTo>
                <a:lnTo>
                  <a:pt x="9855" y="9606"/>
                </a:lnTo>
                <a:cubicBezTo>
                  <a:pt x="9855" y="8949"/>
                  <a:pt x="10292" y="8418"/>
                  <a:pt x="10800" y="8418"/>
                </a:cubicBezTo>
                <a:close/>
                <a:moveTo>
                  <a:pt x="3088" y="9885"/>
                </a:moveTo>
                <a:cubicBezTo>
                  <a:pt x="3369" y="9885"/>
                  <a:pt x="3596" y="10179"/>
                  <a:pt x="3596" y="10542"/>
                </a:cubicBezTo>
                <a:lnTo>
                  <a:pt x="3596" y="11695"/>
                </a:lnTo>
                <a:lnTo>
                  <a:pt x="3591" y="11695"/>
                </a:lnTo>
                <a:lnTo>
                  <a:pt x="2582" y="11695"/>
                </a:lnTo>
                <a:lnTo>
                  <a:pt x="2582" y="10542"/>
                </a:lnTo>
                <a:cubicBezTo>
                  <a:pt x="2582" y="10179"/>
                  <a:pt x="2807" y="9885"/>
                  <a:pt x="3088" y="9885"/>
                </a:cubicBezTo>
                <a:close/>
                <a:moveTo>
                  <a:pt x="18517" y="9885"/>
                </a:moveTo>
                <a:cubicBezTo>
                  <a:pt x="18798" y="9885"/>
                  <a:pt x="19025" y="10179"/>
                  <a:pt x="19025" y="10542"/>
                </a:cubicBezTo>
                <a:lnTo>
                  <a:pt x="19025" y="11695"/>
                </a:lnTo>
                <a:lnTo>
                  <a:pt x="19018" y="11695"/>
                </a:lnTo>
                <a:lnTo>
                  <a:pt x="18009" y="11695"/>
                </a:lnTo>
                <a:lnTo>
                  <a:pt x="18009" y="10542"/>
                </a:lnTo>
                <a:cubicBezTo>
                  <a:pt x="18009" y="10179"/>
                  <a:pt x="18236" y="9885"/>
                  <a:pt x="18517" y="9885"/>
                </a:cubicBezTo>
                <a:close/>
                <a:moveTo>
                  <a:pt x="3088" y="16535"/>
                </a:moveTo>
                <a:cubicBezTo>
                  <a:pt x="3369" y="16535"/>
                  <a:pt x="3596" y="16829"/>
                  <a:pt x="3596" y="17192"/>
                </a:cubicBezTo>
                <a:lnTo>
                  <a:pt x="3596" y="18345"/>
                </a:lnTo>
                <a:lnTo>
                  <a:pt x="3591" y="18345"/>
                </a:lnTo>
                <a:lnTo>
                  <a:pt x="2582" y="18345"/>
                </a:lnTo>
                <a:lnTo>
                  <a:pt x="2582" y="17192"/>
                </a:lnTo>
                <a:cubicBezTo>
                  <a:pt x="2582" y="16829"/>
                  <a:pt x="2807" y="16535"/>
                  <a:pt x="3088" y="16535"/>
                </a:cubicBezTo>
                <a:close/>
                <a:moveTo>
                  <a:pt x="6318" y="16535"/>
                </a:moveTo>
                <a:cubicBezTo>
                  <a:pt x="6599" y="16535"/>
                  <a:pt x="6826" y="16829"/>
                  <a:pt x="6826" y="17192"/>
                </a:cubicBezTo>
                <a:lnTo>
                  <a:pt x="6826" y="18345"/>
                </a:lnTo>
                <a:lnTo>
                  <a:pt x="6821" y="18345"/>
                </a:lnTo>
                <a:lnTo>
                  <a:pt x="5810" y="18345"/>
                </a:lnTo>
                <a:lnTo>
                  <a:pt x="5810" y="17192"/>
                </a:lnTo>
                <a:cubicBezTo>
                  <a:pt x="5810" y="16829"/>
                  <a:pt x="6037" y="16535"/>
                  <a:pt x="6318" y="16535"/>
                </a:cubicBezTo>
                <a:close/>
                <a:moveTo>
                  <a:pt x="15287" y="16535"/>
                </a:moveTo>
                <a:cubicBezTo>
                  <a:pt x="15568" y="16535"/>
                  <a:pt x="15795" y="16829"/>
                  <a:pt x="15795" y="17192"/>
                </a:cubicBezTo>
                <a:lnTo>
                  <a:pt x="15795" y="18345"/>
                </a:lnTo>
                <a:lnTo>
                  <a:pt x="15790" y="18345"/>
                </a:lnTo>
                <a:lnTo>
                  <a:pt x="14779" y="18345"/>
                </a:lnTo>
                <a:lnTo>
                  <a:pt x="14779" y="17192"/>
                </a:lnTo>
                <a:cubicBezTo>
                  <a:pt x="14779" y="16829"/>
                  <a:pt x="15006" y="16535"/>
                  <a:pt x="15287" y="16535"/>
                </a:cubicBezTo>
                <a:close/>
                <a:moveTo>
                  <a:pt x="18517" y="16535"/>
                </a:moveTo>
                <a:cubicBezTo>
                  <a:pt x="18798" y="16535"/>
                  <a:pt x="19025" y="16829"/>
                  <a:pt x="19025" y="17192"/>
                </a:cubicBezTo>
                <a:lnTo>
                  <a:pt x="19025" y="18345"/>
                </a:lnTo>
                <a:lnTo>
                  <a:pt x="19018" y="18345"/>
                </a:lnTo>
                <a:lnTo>
                  <a:pt x="18009" y="18345"/>
                </a:lnTo>
                <a:lnTo>
                  <a:pt x="18009" y="17192"/>
                </a:lnTo>
                <a:cubicBezTo>
                  <a:pt x="18009" y="16829"/>
                  <a:pt x="18236" y="16535"/>
                  <a:pt x="18517" y="1653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ubtitle 2"/>
          <p:cNvSpPr txBox="1">
            <a:spLocks noGrp="1"/>
          </p:cNvSpPr>
          <p:nvPr>
            <p:ph type="title"/>
          </p:nvPr>
        </p:nvSpPr>
        <p:spPr>
          <a:xfrm>
            <a:off x="1459454" y="460471"/>
            <a:ext cx="9894346" cy="646331"/>
          </a:xfrm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45720" rIns="45719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Try this</a:t>
            </a:r>
          </a:p>
        </p:txBody>
      </p:sp>
      <p:sp>
        <p:nvSpPr>
          <p:cNvPr id="144" name="Content Placeholder 2"/>
          <p:cNvSpPr txBox="1">
            <a:spLocks noGrp="1"/>
          </p:cNvSpPr>
          <p:nvPr>
            <p:ph idx="1"/>
          </p:nvPr>
        </p:nvSpPr>
        <p:spPr>
          <a:xfrm>
            <a:off x="1459452" y="1285276"/>
            <a:ext cx="9894347" cy="4891687"/>
          </a:xfrm>
          <a:prstGeom prst="rect">
            <a:avLst/>
          </a:prstGeom>
        </p:spPr>
        <p:txBody>
          <a:bodyPr/>
          <a:lstStyle/>
          <a:p>
            <a:pPr marL="374315" indent="-374315">
              <a:buFontTx/>
              <a:buAutoNum type="arabicPeriod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Collect different samples from around the school or local environment.</a:t>
            </a:r>
          </a:p>
          <a:p>
            <a:pPr marL="374315" indent="-374315">
              <a:buFontTx/>
              <a:buAutoNum type="arabicPeriod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Observe each sample using a magnifying glass or microscope.</a:t>
            </a:r>
          </a:p>
          <a:p>
            <a:pPr marL="374315" indent="-374315">
              <a:buFontTx/>
              <a:buAutoNum type="arabicPeriod"/>
              <a:defRPr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Represent your findings.</a:t>
            </a:r>
          </a:p>
        </p:txBody>
      </p:sp>
      <p:grpSp>
        <p:nvGrpSpPr>
          <p:cNvPr id="147" name="Grou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59454" y="4458923"/>
            <a:ext cx="1270001" cy="1270001"/>
            <a:chOff x="0" y="0"/>
            <a:chExt cx="1270000" cy="1270000"/>
          </a:xfrm>
        </p:grpSpPr>
        <p:sp>
          <p:nvSpPr>
            <p:cNvPr id="145" name="Ci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E968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62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" name="?"/>
            <p:cNvSpPr txBox="1"/>
            <p:nvPr/>
          </p:nvSpPr>
          <p:spPr>
            <a:xfrm>
              <a:off x="400497" y="134176"/>
              <a:ext cx="469006" cy="8955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6200" b="1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?</a:t>
              </a:r>
            </a:p>
          </p:txBody>
        </p:sp>
      </p:grpSp>
      <p:sp>
        <p:nvSpPr>
          <p:cNvPr id="148" name="Content Placeholder 2"/>
          <p:cNvSpPr txBox="1"/>
          <p:nvPr/>
        </p:nvSpPr>
        <p:spPr>
          <a:xfrm>
            <a:off x="2898789" y="4621579"/>
            <a:ext cx="7290230" cy="944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36378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Where do you think each sample originated? Why?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12700">
            <a:noFill/>
            <a:prstDash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none" lIns="45719" tIns="45720" rIns="45719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defRPr sz="5400" b="1">
                <a:solidFill>
                  <a:srgbClr val="36399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0" cap="none" spc="0" normalizeH="0" baseline="0" noProof="0" dirty="0">
                <a:ln>
                  <a:noFill/>
                </a:ln>
                <a:solidFill>
                  <a:srgbClr val="36399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"/>
              </a:rPr>
              <a:t>Sandcastle ratios</a:t>
            </a:r>
          </a:p>
        </p:txBody>
      </p:sp>
      <p:sp>
        <p:nvSpPr>
          <p:cNvPr id="150" name="Title 1"/>
          <p:cNvSpPr txBox="1"/>
          <p:nvPr/>
        </p:nvSpPr>
        <p:spPr>
          <a:xfrm>
            <a:off x="2493818" y="3429000"/>
            <a:ext cx="3405893" cy="144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normAutofit/>
          </a:bodyPr>
          <a:lstStyle/>
          <a:p>
            <a: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Learning </a:t>
            </a:r>
          </a:p>
          <a:p>
            <a:pPr>
              <a:lnSpc>
                <a:spcPct val="90000"/>
              </a:lnSpc>
              <a:defRPr sz="4000" b="1">
                <a:solidFill>
                  <a:srgbClr val="F15E23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dirty="0"/>
              <a:t>c</a:t>
            </a:r>
            <a:r>
              <a:rPr dirty="0" err="1"/>
              <a:t>onstruction</a:t>
            </a:r>
            <a:r>
              <a:rPr dirty="0"/>
              <a:t> </a:t>
            </a:r>
          </a:p>
        </p:txBody>
      </p:sp>
      <p:sp>
        <p:nvSpPr>
          <p:cNvPr id="152" name="Cast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9024" y="3117454"/>
            <a:ext cx="2975612" cy="2300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69" y="0"/>
                </a:moveTo>
                <a:cubicBezTo>
                  <a:pt x="6669" y="1809"/>
                  <a:pt x="6669" y="182"/>
                  <a:pt x="6669" y="1950"/>
                </a:cubicBezTo>
                <a:lnTo>
                  <a:pt x="7651" y="3738"/>
                </a:lnTo>
                <a:lnTo>
                  <a:pt x="7651" y="11695"/>
                </a:lnTo>
                <a:lnTo>
                  <a:pt x="6826" y="11695"/>
                </a:lnTo>
                <a:lnTo>
                  <a:pt x="6826" y="10933"/>
                </a:lnTo>
                <a:lnTo>
                  <a:pt x="5869" y="10933"/>
                </a:lnTo>
                <a:lnTo>
                  <a:pt x="5869" y="11695"/>
                </a:lnTo>
                <a:lnTo>
                  <a:pt x="5049" y="11695"/>
                </a:lnTo>
                <a:lnTo>
                  <a:pt x="5049" y="9892"/>
                </a:lnTo>
                <a:lnTo>
                  <a:pt x="6161" y="7872"/>
                </a:lnTo>
                <a:cubicBezTo>
                  <a:pt x="6161" y="7223"/>
                  <a:pt x="6161" y="6575"/>
                  <a:pt x="6161" y="5925"/>
                </a:cubicBezTo>
                <a:lnTo>
                  <a:pt x="5206" y="5925"/>
                </a:lnTo>
                <a:lnTo>
                  <a:pt x="5206" y="6630"/>
                </a:lnTo>
                <a:lnTo>
                  <a:pt x="4428" y="6630"/>
                </a:lnTo>
                <a:lnTo>
                  <a:pt x="4428" y="5925"/>
                </a:lnTo>
                <a:lnTo>
                  <a:pt x="3473" y="5925"/>
                </a:lnTo>
                <a:lnTo>
                  <a:pt x="3473" y="6630"/>
                </a:lnTo>
                <a:lnTo>
                  <a:pt x="2690" y="6630"/>
                </a:lnTo>
                <a:lnTo>
                  <a:pt x="2690" y="5925"/>
                </a:lnTo>
                <a:lnTo>
                  <a:pt x="1733" y="5925"/>
                </a:lnTo>
                <a:lnTo>
                  <a:pt x="1733" y="6630"/>
                </a:lnTo>
                <a:lnTo>
                  <a:pt x="950" y="6630"/>
                </a:lnTo>
                <a:lnTo>
                  <a:pt x="950" y="5925"/>
                </a:lnTo>
                <a:lnTo>
                  <a:pt x="0" y="5925"/>
                </a:lnTo>
                <a:cubicBezTo>
                  <a:pt x="0" y="7734"/>
                  <a:pt x="0" y="6105"/>
                  <a:pt x="0" y="7872"/>
                </a:cubicBezTo>
                <a:lnTo>
                  <a:pt x="1112" y="9892"/>
                </a:lnTo>
                <a:lnTo>
                  <a:pt x="1112" y="21600"/>
                </a:lnTo>
                <a:cubicBezTo>
                  <a:pt x="3029" y="21600"/>
                  <a:pt x="6955" y="21600"/>
                  <a:pt x="8883" y="21600"/>
                </a:cubicBezTo>
                <a:lnTo>
                  <a:pt x="8883" y="17249"/>
                </a:lnTo>
                <a:cubicBezTo>
                  <a:pt x="8883" y="15880"/>
                  <a:pt x="9742" y="14769"/>
                  <a:pt x="10800" y="14769"/>
                </a:cubicBezTo>
                <a:cubicBezTo>
                  <a:pt x="11858" y="14769"/>
                  <a:pt x="12717" y="15880"/>
                  <a:pt x="12717" y="17249"/>
                </a:cubicBezTo>
                <a:lnTo>
                  <a:pt x="12717" y="21600"/>
                </a:lnTo>
                <a:cubicBezTo>
                  <a:pt x="14645" y="21600"/>
                  <a:pt x="18571" y="21600"/>
                  <a:pt x="20488" y="21600"/>
                </a:cubicBezTo>
                <a:lnTo>
                  <a:pt x="20488" y="9892"/>
                </a:lnTo>
                <a:lnTo>
                  <a:pt x="21600" y="7872"/>
                </a:lnTo>
                <a:cubicBezTo>
                  <a:pt x="21600" y="6105"/>
                  <a:pt x="21600" y="7734"/>
                  <a:pt x="21600" y="5925"/>
                </a:cubicBezTo>
                <a:lnTo>
                  <a:pt x="20645" y="5925"/>
                </a:lnTo>
                <a:lnTo>
                  <a:pt x="20645" y="6630"/>
                </a:lnTo>
                <a:lnTo>
                  <a:pt x="19862" y="6630"/>
                </a:lnTo>
                <a:lnTo>
                  <a:pt x="19862" y="5925"/>
                </a:lnTo>
                <a:lnTo>
                  <a:pt x="18905" y="5925"/>
                </a:lnTo>
                <a:lnTo>
                  <a:pt x="18905" y="6630"/>
                </a:lnTo>
                <a:lnTo>
                  <a:pt x="18122" y="6630"/>
                </a:lnTo>
                <a:lnTo>
                  <a:pt x="18122" y="5925"/>
                </a:lnTo>
                <a:lnTo>
                  <a:pt x="17167" y="5925"/>
                </a:lnTo>
                <a:lnTo>
                  <a:pt x="17167" y="6630"/>
                </a:lnTo>
                <a:lnTo>
                  <a:pt x="16384" y="6630"/>
                </a:lnTo>
                <a:lnTo>
                  <a:pt x="16384" y="5925"/>
                </a:lnTo>
                <a:lnTo>
                  <a:pt x="15427" y="5925"/>
                </a:lnTo>
                <a:cubicBezTo>
                  <a:pt x="15427" y="6575"/>
                  <a:pt x="15427" y="7223"/>
                  <a:pt x="15427" y="7872"/>
                </a:cubicBezTo>
                <a:lnTo>
                  <a:pt x="16541" y="9892"/>
                </a:lnTo>
                <a:lnTo>
                  <a:pt x="16541" y="11695"/>
                </a:lnTo>
                <a:lnTo>
                  <a:pt x="15719" y="11695"/>
                </a:lnTo>
                <a:lnTo>
                  <a:pt x="15719" y="10933"/>
                </a:lnTo>
                <a:lnTo>
                  <a:pt x="14764" y="10933"/>
                </a:lnTo>
                <a:lnTo>
                  <a:pt x="14764" y="11695"/>
                </a:lnTo>
                <a:lnTo>
                  <a:pt x="13937" y="11695"/>
                </a:lnTo>
                <a:lnTo>
                  <a:pt x="13937" y="3738"/>
                </a:lnTo>
                <a:lnTo>
                  <a:pt x="14921" y="1950"/>
                </a:lnTo>
                <a:cubicBezTo>
                  <a:pt x="14921" y="182"/>
                  <a:pt x="14921" y="1809"/>
                  <a:pt x="14921" y="0"/>
                </a:cubicBezTo>
                <a:lnTo>
                  <a:pt x="13964" y="0"/>
                </a:lnTo>
                <a:lnTo>
                  <a:pt x="13964" y="705"/>
                </a:lnTo>
                <a:lnTo>
                  <a:pt x="13105" y="705"/>
                </a:lnTo>
                <a:lnTo>
                  <a:pt x="13105" y="0"/>
                </a:lnTo>
                <a:lnTo>
                  <a:pt x="12150" y="0"/>
                </a:lnTo>
                <a:lnTo>
                  <a:pt x="12150" y="705"/>
                </a:lnTo>
                <a:lnTo>
                  <a:pt x="11291" y="705"/>
                </a:lnTo>
                <a:lnTo>
                  <a:pt x="11291" y="0"/>
                </a:lnTo>
                <a:lnTo>
                  <a:pt x="10800" y="0"/>
                </a:lnTo>
                <a:lnTo>
                  <a:pt x="10297" y="0"/>
                </a:lnTo>
                <a:lnTo>
                  <a:pt x="10297" y="705"/>
                </a:lnTo>
                <a:lnTo>
                  <a:pt x="9440" y="705"/>
                </a:lnTo>
                <a:lnTo>
                  <a:pt x="9440" y="0"/>
                </a:lnTo>
                <a:lnTo>
                  <a:pt x="8483" y="0"/>
                </a:lnTo>
                <a:lnTo>
                  <a:pt x="8483" y="705"/>
                </a:lnTo>
                <a:lnTo>
                  <a:pt x="7624" y="705"/>
                </a:lnTo>
                <a:lnTo>
                  <a:pt x="7624" y="0"/>
                </a:lnTo>
                <a:lnTo>
                  <a:pt x="6669" y="0"/>
                </a:lnTo>
                <a:close/>
                <a:moveTo>
                  <a:pt x="10800" y="8418"/>
                </a:moveTo>
                <a:cubicBezTo>
                  <a:pt x="11308" y="8418"/>
                  <a:pt x="11745" y="8949"/>
                  <a:pt x="11745" y="9606"/>
                </a:cubicBezTo>
                <a:lnTo>
                  <a:pt x="11745" y="11695"/>
                </a:lnTo>
                <a:lnTo>
                  <a:pt x="11740" y="11695"/>
                </a:lnTo>
                <a:lnTo>
                  <a:pt x="10800" y="11695"/>
                </a:lnTo>
                <a:lnTo>
                  <a:pt x="9855" y="11695"/>
                </a:lnTo>
                <a:lnTo>
                  <a:pt x="9855" y="9606"/>
                </a:lnTo>
                <a:cubicBezTo>
                  <a:pt x="9855" y="8949"/>
                  <a:pt x="10292" y="8418"/>
                  <a:pt x="10800" y="8418"/>
                </a:cubicBezTo>
                <a:close/>
                <a:moveTo>
                  <a:pt x="3088" y="9885"/>
                </a:moveTo>
                <a:cubicBezTo>
                  <a:pt x="3369" y="9885"/>
                  <a:pt x="3596" y="10179"/>
                  <a:pt x="3596" y="10542"/>
                </a:cubicBezTo>
                <a:lnTo>
                  <a:pt x="3596" y="11695"/>
                </a:lnTo>
                <a:lnTo>
                  <a:pt x="3591" y="11695"/>
                </a:lnTo>
                <a:lnTo>
                  <a:pt x="2582" y="11695"/>
                </a:lnTo>
                <a:lnTo>
                  <a:pt x="2582" y="10542"/>
                </a:lnTo>
                <a:cubicBezTo>
                  <a:pt x="2582" y="10179"/>
                  <a:pt x="2807" y="9885"/>
                  <a:pt x="3088" y="9885"/>
                </a:cubicBezTo>
                <a:close/>
                <a:moveTo>
                  <a:pt x="18517" y="9885"/>
                </a:moveTo>
                <a:cubicBezTo>
                  <a:pt x="18798" y="9885"/>
                  <a:pt x="19025" y="10179"/>
                  <a:pt x="19025" y="10542"/>
                </a:cubicBezTo>
                <a:lnTo>
                  <a:pt x="19025" y="11695"/>
                </a:lnTo>
                <a:lnTo>
                  <a:pt x="19018" y="11695"/>
                </a:lnTo>
                <a:lnTo>
                  <a:pt x="18009" y="11695"/>
                </a:lnTo>
                <a:lnTo>
                  <a:pt x="18009" y="10542"/>
                </a:lnTo>
                <a:cubicBezTo>
                  <a:pt x="18009" y="10179"/>
                  <a:pt x="18236" y="9885"/>
                  <a:pt x="18517" y="9885"/>
                </a:cubicBezTo>
                <a:close/>
                <a:moveTo>
                  <a:pt x="3088" y="16535"/>
                </a:moveTo>
                <a:cubicBezTo>
                  <a:pt x="3369" y="16535"/>
                  <a:pt x="3596" y="16829"/>
                  <a:pt x="3596" y="17192"/>
                </a:cubicBezTo>
                <a:lnTo>
                  <a:pt x="3596" y="18345"/>
                </a:lnTo>
                <a:lnTo>
                  <a:pt x="3591" y="18345"/>
                </a:lnTo>
                <a:lnTo>
                  <a:pt x="2582" y="18345"/>
                </a:lnTo>
                <a:lnTo>
                  <a:pt x="2582" y="17192"/>
                </a:lnTo>
                <a:cubicBezTo>
                  <a:pt x="2582" y="16829"/>
                  <a:pt x="2807" y="16535"/>
                  <a:pt x="3088" y="16535"/>
                </a:cubicBezTo>
                <a:close/>
                <a:moveTo>
                  <a:pt x="6318" y="16535"/>
                </a:moveTo>
                <a:cubicBezTo>
                  <a:pt x="6599" y="16535"/>
                  <a:pt x="6826" y="16829"/>
                  <a:pt x="6826" y="17192"/>
                </a:cubicBezTo>
                <a:lnTo>
                  <a:pt x="6826" y="18345"/>
                </a:lnTo>
                <a:lnTo>
                  <a:pt x="6821" y="18345"/>
                </a:lnTo>
                <a:lnTo>
                  <a:pt x="5810" y="18345"/>
                </a:lnTo>
                <a:lnTo>
                  <a:pt x="5810" y="17192"/>
                </a:lnTo>
                <a:cubicBezTo>
                  <a:pt x="5810" y="16829"/>
                  <a:pt x="6037" y="16535"/>
                  <a:pt x="6318" y="16535"/>
                </a:cubicBezTo>
                <a:close/>
                <a:moveTo>
                  <a:pt x="15287" y="16535"/>
                </a:moveTo>
                <a:cubicBezTo>
                  <a:pt x="15568" y="16535"/>
                  <a:pt x="15795" y="16829"/>
                  <a:pt x="15795" y="17192"/>
                </a:cubicBezTo>
                <a:lnTo>
                  <a:pt x="15795" y="18345"/>
                </a:lnTo>
                <a:lnTo>
                  <a:pt x="15790" y="18345"/>
                </a:lnTo>
                <a:lnTo>
                  <a:pt x="14779" y="18345"/>
                </a:lnTo>
                <a:lnTo>
                  <a:pt x="14779" y="17192"/>
                </a:lnTo>
                <a:cubicBezTo>
                  <a:pt x="14779" y="16829"/>
                  <a:pt x="15006" y="16535"/>
                  <a:pt x="15287" y="16535"/>
                </a:cubicBezTo>
                <a:close/>
                <a:moveTo>
                  <a:pt x="18517" y="16535"/>
                </a:moveTo>
                <a:cubicBezTo>
                  <a:pt x="18798" y="16535"/>
                  <a:pt x="19025" y="16829"/>
                  <a:pt x="19025" y="17192"/>
                </a:cubicBezTo>
                <a:lnTo>
                  <a:pt x="19025" y="18345"/>
                </a:lnTo>
                <a:lnTo>
                  <a:pt x="19018" y="18345"/>
                </a:lnTo>
                <a:lnTo>
                  <a:pt x="18009" y="18345"/>
                </a:lnTo>
                <a:lnTo>
                  <a:pt x="18009" y="17192"/>
                </a:lnTo>
                <a:cubicBezTo>
                  <a:pt x="18009" y="16829"/>
                  <a:pt x="18236" y="16535"/>
                  <a:pt x="18517" y="1653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iST_Powerpoint_202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GiST_Powerpoint_2025</Template>
  <TotalTime>167</TotalTime>
  <Words>597</Words>
  <Application>Microsoft Office PowerPoint</Application>
  <PresentationFormat>Widescreen</PresentationFormat>
  <Paragraphs>80</Paragraphs>
  <Slides>16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</vt:lpstr>
      <vt:lpstr>Helvetica Neue</vt:lpstr>
      <vt:lpstr>GiST_Powerpoint_2025</vt:lpstr>
      <vt:lpstr>Sandcastle ratios</vt:lpstr>
      <vt:lpstr>Sandcastle ratios</vt:lpstr>
      <vt:lpstr>The world’s  tallest sandcastle</vt:lpstr>
      <vt:lpstr>Different types of sand </vt:lpstr>
      <vt:lpstr>View sand under the microscope</vt:lpstr>
      <vt:lpstr>Mariny Chheang</vt:lpstr>
      <vt:lpstr>Sandcastle ratios</vt:lpstr>
      <vt:lpstr>Try this</vt:lpstr>
      <vt:lpstr>Sandcastle ratios</vt:lpstr>
      <vt:lpstr>Which sand will be strongest? </vt:lpstr>
      <vt:lpstr>How can you test the best ratio of sand to water?  </vt:lpstr>
      <vt:lpstr>Working with ratios – how tall can you go? </vt:lpstr>
      <vt:lpstr>Building techniques</vt:lpstr>
      <vt:lpstr>Apply your arenological skills! </vt:lpstr>
      <vt:lpstr>Sandcastle ratios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Sandcastle ratios</dc:title>
  <dc:creator>Jill Wilson</dc:creator>
  <cp:lastModifiedBy>Tessa Porter</cp:lastModifiedBy>
  <cp:revision>5</cp:revision>
  <dcterms:modified xsi:type="dcterms:W3CDTF">2025-11-19T11:27:02Z</dcterms:modified>
</cp:coreProperties>
</file>