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rbara" initials="BD" lastIdx="2" clrIdx="0">
    <p:extLst>
      <p:ext uri="{19B8F6BF-5375-455C-9EA6-DF929625EA0E}">
        <p15:presenceInfo xmlns:p15="http://schemas.microsoft.com/office/powerpoint/2012/main" userId="Barbar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413" autoAdjust="0"/>
  </p:normalViewPr>
  <p:slideViewPr>
    <p:cSldViewPr snapToGrid="0">
      <p:cViewPr varScale="1">
        <p:scale>
          <a:sx n="67" d="100"/>
          <a:sy n="67" d="100"/>
        </p:scale>
        <p:origin x="96" y="522"/>
      </p:cViewPr>
      <p:guideLst/>
    </p:cSldViewPr>
  </p:slideViewPr>
  <p:outlineViewPr>
    <p:cViewPr>
      <p:scale>
        <a:sx n="33" d="100"/>
        <a:sy n="33" d="100"/>
      </p:scale>
      <p:origin x="0" y="-190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41278633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3" name="Shape 13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Mar</a:t>
            </a:r>
          </a:p>
        </p:txBody>
      </p:sp>
    </p:spTree>
    <p:extLst>
      <p:ext uri="{BB962C8B-B14F-4D97-AF65-F5344CB8AC3E}">
        <p14:creationId xmlns:p14="http://schemas.microsoft.com/office/powerpoint/2010/main" val="2548248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94647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kitrum.com/blog/melanie-perkins-story-as-canva-ceo/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>
            <a:spLocks noGrp="1"/>
          </p:cNvSpPr>
          <p:nvPr>
            <p:ph type="ctrTitle"/>
          </p:nvPr>
        </p:nvSpPr>
        <p:spPr>
          <a:xfrm>
            <a:off x="3220713" y="1713281"/>
            <a:ext cx="8687876" cy="1985964"/>
          </a:xfrm>
          <a:prstGeom prst="rect">
            <a:avLst/>
          </a:prstGeom>
        </p:spPr>
        <p:txBody>
          <a:bodyPr anchor="ctr"/>
          <a:lstStyle>
            <a:lvl1pPr>
              <a:defRPr sz="65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rPr dirty="0"/>
              <a:t>Designing a school </a:t>
            </a:r>
            <a:r>
              <a:rPr dirty="0" err="1"/>
              <a:t>tuckshop</a:t>
            </a:r>
            <a:r>
              <a:rPr dirty="0"/>
              <a:t> app</a:t>
            </a:r>
          </a:p>
        </p:txBody>
      </p:sp>
      <p:grpSp>
        <p:nvGrpSpPr>
          <p:cNvPr id="99" name="Group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99745" y="3560867"/>
            <a:ext cx="1779712" cy="1776413"/>
            <a:chOff x="0" y="0"/>
            <a:chExt cx="1779711" cy="1776412"/>
          </a:xfrm>
        </p:grpSpPr>
        <p:sp>
          <p:nvSpPr>
            <p:cNvPr id="95" name="Shape"/>
            <p:cNvSpPr/>
            <p:nvPr/>
          </p:nvSpPr>
          <p:spPr>
            <a:xfrm>
              <a:off x="632890" y="-1"/>
              <a:ext cx="1146822" cy="987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570" extrusionOk="0">
                  <a:moveTo>
                    <a:pt x="5218" y="8"/>
                  </a:moveTo>
                  <a:cubicBezTo>
                    <a:pt x="5146" y="30"/>
                    <a:pt x="5085" y="101"/>
                    <a:pt x="5062" y="196"/>
                  </a:cubicBezTo>
                  <a:lnTo>
                    <a:pt x="9" y="21236"/>
                  </a:lnTo>
                  <a:cubicBezTo>
                    <a:pt x="-33" y="21411"/>
                    <a:pt x="84" y="21586"/>
                    <a:pt x="240" y="21568"/>
                  </a:cubicBezTo>
                  <a:lnTo>
                    <a:pt x="21299" y="19164"/>
                  </a:lnTo>
                  <a:cubicBezTo>
                    <a:pt x="21486" y="19144"/>
                    <a:pt x="21567" y="18880"/>
                    <a:pt x="21434" y="18725"/>
                  </a:cubicBezTo>
                  <a:lnTo>
                    <a:pt x="5434" y="77"/>
                  </a:lnTo>
                  <a:cubicBezTo>
                    <a:pt x="5373" y="7"/>
                    <a:pt x="5290" y="-14"/>
                    <a:pt x="5218" y="8"/>
                  </a:cubicBezTo>
                  <a:close/>
                </a:path>
              </a:pathLst>
            </a:custGeom>
            <a:solidFill>
              <a:srgbClr val="D72E5D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96" name="Shape"/>
            <p:cNvSpPr/>
            <p:nvPr/>
          </p:nvSpPr>
          <p:spPr>
            <a:xfrm>
              <a:off x="0" y="13285"/>
              <a:ext cx="860066" cy="973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571" extrusionOk="0">
                  <a:moveTo>
                    <a:pt x="21303" y="1"/>
                  </a:moveTo>
                  <a:cubicBezTo>
                    <a:pt x="21267" y="4"/>
                    <a:pt x="21233" y="12"/>
                    <a:pt x="21203" y="39"/>
                  </a:cubicBezTo>
                  <a:lnTo>
                    <a:pt x="86" y="18760"/>
                  </a:lnTo>
                  <a:cubicBezTo>
                    <a:pt x="-82" y="18908"/>
                    <a:pt x="10" y="19167"/>
                    <a:pt x="244" y="19205"/>
                  </a:cubicBezTo>
                  <a:lnTo>
                    <a:pt x="14460" y="21567"/>
                  </a:lnTo>
                  <a:cubicBezTo>
                    <a:pt x="14612" y="21592"/>
                    <a:pt x="14757" y="21513"/>
                    <a:pt x="14798" y="21382"/>
                  </a:cubicBezTo>
                  <a:lnTo>
                    <a:pt x="21483" y="185"/>
                  </a:lnTo>
                  <a:cubicBezTo>
                    <a:pt x="21518" y="73"/>
                    <a:pt x="21411" y="-8"/>
                    <a:pt x="21303" y="1"/>
                  </a:cubicBezTo>
                  <a:close/>
                </a:path>
              </a:pathLst>
            </a:custGeom>
            <a:solidFill>
              <a:srgbClr val="DBFBF3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97" name="Shape"/>
            <p:cNvSpPr/>
            <p:nvPr/>
          </p:nvSpPr>
          <p:spPr>
            <a:xfrm>
              <a:off x="637922" y="905102"/>
              <a:ext cx="1136758" cy="871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508" extrusionOk="0">
                  <a:moveTo>
                    <a:pt x="21237" y="2"/>
                  </a:moveTo>
                  <a:lnTo>
                    <a:pt x="199" y="2697"/>
                  </a:lnTo>
                  <a:cubicBezTo>
                    <a:pt x="53" y="2716"/>
                    <a:pt x="-35" y="2908"/>
                    <a:pt x="14" y="3087"/>
                  </a:cubicBezTo>
                  <a:lnTo>
                    <a:pt x="5032" y="21311"/>
                  </a:lnTo>
                  <a:cubicBezTo>
                    <a:pt x="5088" y="21513"/>
                    <a:pt x="5285" y="21576"/>
                    <a:pt x="5401" y="21424"/>
                  </a:cubicBezTo>
                  <a:lnTo>
                    <a:pt x="21417" y="505"/>
                  </a:lnTo>
                  <a:cubicBezTo>
                    <a:pt x="21565" y="312"/>
                    <a:pt x="21447" y="-24"/>
                    <a:pt x="21237" y="2"/>
                  </a:cubicBezTo>
                  <a:close/>
                </a:path>
              </a:pathLst>
            </a:custGeom>
            <a:solidFill>
              <a:srgbClr val="F5CCD6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98" name="Shape"/>
            <p:cNvSpPr/>
            <p:nvPr/>
          </p:nvSpPr>
          <p:spPr>
            <a:xfrm>
              <a:off x="8592" y="920122"/>
              <a:ext cx="841575" cy="841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492" extrusionOk="0">
                  <a:moveTo>
                    <a:pt x="206" y="3"/>
                  </a:moveTo>
                  <a:cubicBezTo>
                    <a:pt x="38" y="-28"/>
                    <a:pt x="-69" y="176"/>
                    <a:pt x="52" y="297"/>
                  </a:cubicBezTo>
                  <a:lnTo>
                    <a:pt x="21182" y="21440"/>
                  </a:lnTo>
                  <a:cubicBezTo>
                    <a:pt x="21314" y="21572"/>
                    <a:pt x="21531" y="21432"/>
                    <a:pt x="21468" y="21257"/>
                  </a:cubicBezTo>
                  <a:lnTo>
                    <a:pt x="14867" y="2896"/>
                  </a:lnTo>
                  <a:cubicBezTo>
                    <a:pt x="14831" y="2794"/>
                    <a:pt x="14745" y="2724"/>
                    <a:pt x="14640" y="2705"/>
                  </a:cubicBezTo>
                  <a:lnTo>
                    <a:pt x="206" y="3"/>
                  </a:lnTo>
                  <a:close/>
                </a:path>
              </a:pathLst>
            </a:custGeom>
            <a:solidFill>
              <a:srgbClr val="FFAE7F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</p:grpSp>
      <p:grpSp>
        <p:nvGrpSpPr>
          <p:cNvPr id="105" name="Group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26772" y="1432204"/>
            <a:ext cx="2007333" cy="1973305"/>
            <a:chOff x="30" y="17"/>
            <a:chExt cx="2007331" cy="1973303"/>
          </a:xfrm>
        </p:grpSpPr>
        <p:sp>
          <p:nvSpPr>
            <p:cNvPr id="100" name="Shape"/>
            <p:cNvSpPr/>
            <p:nvPr/>
          </p:nvSpPr>
          <p:spPr>
            <a:xfrm>
              <a:off x="30" y="17"/>
              <a:ext cx="1070899" cy="1422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571" extrusionOk="0">
                  <a:moveTo>
                    <a:pt x="21523" y="12"/>
                  </a:moveTo>
                  <a:cubicBezTo>
                    <a:pt x="21489" y="-3"/>
                    <a:pt x="21439" y="-6"/>
                    <a:pt x="21404" y="18"/>
                  </a:cubicBezTo>
                  <a:lnTo>
                    <a:pt x="47" y="14514"/>
                  </a:lnTo>
                  <a:cubicBezTo>
                    <a:pt x="-26" y="14564"/>
                    <a:pt x="-12" y="14656"/>
                    <a:pt x="71" y="14695"/>
                  </a:cubicBezTo>
                  <a:lnTo>
                    <a:pt x="14746" y="21554"/>
                  </a:lnTo>
                  <a:cubicBezTo>
                    <a:pt x="14831" y="21594"/>
                    <a:pt x="14939" y="21561"/>
                    <a:pt x="14961" y="21488"/>
                  </a:cubicBezTo>
                  <a:lnTo>
                    <a:pt x="21563" y="90"/>
                  </a:lnTo>
                  <a:cubicBezTo>
                    <a:pt x="21574" y="54"/>
                    <a:pt x="21558" y="27"/>
                    <a:pt x="21523" y="12"/>
                  </a:cubicBezTo>
                  <a:close/>
                </a:path>
              </a:pathLst>
            </a:custGeom>
            <a:solidFill>
              <a:srgbClr val="D72E5D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01" name="Shape"/>
            <p:cNvSpPr/>
            <p:nvPr/>
          </p:nvSpPr>
          <p:spPr>
            <a:xfrm>
              <a:off x="782817" y="23259"/>
              <a:ext cx="1186430" cy="1409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587" extrusionOk="0">
                  <a:moveTo>
                    <a:pt x="5968" y="2"/>
                  </a:moveTo>
                  <a:cubicBezTo>
                    <a:pt x="5936" y="7"/>
                    <a:pt x="5904" y="26"/>
                    <a:pt x="5896" y="57"/>
                  </a:cubicBezTo>
                  <a:lnTo>
                    <a:pt x="3" y="21446"/>
                  </a:lnTo>
                  <a:cubicBezTo>
                    <a:pt x="-18" y="21522"/>
                    <a:pt x="62" y="21597"/>
                    <a:pt x="154" y="21585"/>
                  </a:cubicBezTo>
                  <a:lnTo>
                    <a:pt x="21490" y="18948"/>
                  </a:lnTo>
                  <a:cubicBezTo>
                    <a:pt x="21549" y="18941"/>
                    <a:pt x="21582" y="18887"/>
                    <a:pt x="21547" y="18845"/>
                  </a:cubicBezTo>
                  <a:lnTo>
                    <a:pt x="6062" y="27"/>
                  </a:lnTo>
                  <a:cubicBezTo>
                    <a:pt x="6040" y="0"/>
                    <a:pt x="6000" y="-3"/>
                    <a:pt x="5968" y="2"/>
                  </a:cubicBezTo>
                  <a:close/>
                </a:path>
              </a:pathLst>
            </a:custGeom>
            <a:solidFill>
              <a:srgbClr val="DBFBF3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02" name="Shape"/>
            <p:cNvSpPr/>
            <p:nvPr/>
          </p:nvSpPr>
          <p:spPr>
            <a:xfrm>
              <a:off x="1172212" y="28915"/>
              <a:ext cx="835151" cy="1200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570" extrusionOk="0">
                  <a:moveTo>
                    <a:pt x="116" y="1"/>
                  </a:moveTo>
                  <a:cubicBezTo>
                    <a:pt x="29" y="6"/>
                    <a:pt x="-38" y="74"/>
                    <a:pt x="23" y="136"/>
                  </a:cubicBezTo>
                  <a:lnTo>
                    <a:pt x="21357" y="21534"/>
                  </a:lnTo>
                  <a:cubicBezTo>
                    <a:pt x="21422" y="21599"/>
                    <a:pt x="21562" y="21570"/>
                    <a:pt x="21562" y="21491"/>
                  </a:cubicBezTo>
                  <a:lnTo>
                    <a:pt x="21562" y="11869"/>
                  </a:lnTo>
                  <a:cubicBezTo>
                    <a:pt x="21562" y="11768"/>
                    <a:pt x="21501" y="11674"/>
                    <a:pt x="21388" y="11612"/>
                  </a:cubicBezTo>
                  <a:lnTo>
                    <a:pt x="208" y="15"/>
                  </a:lnTo>
                  <a:cubicBezTo>
                    <a:pt x="179" y="-1"/>
                    <a:pt x="144" y="-1"/>
                    <a:pt x="116" y="1"/>
                  </a:cubicBezTo>
                  <a:close/>
                </a:path>
              </a:pathLst>
            </a:custGeom>
            <a:solidFill>
              <a:srgbClr val="FFAE7F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03" name="Shape"/>
            <p:cNvSpPr/>
            <p:nvPr/>
          </p:nvSpPr>
          <p:spPr>
            <a:xfrm>
              <a:off x="61683" y="1055561"/>
              <a:ext cx="884369" cy="881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525" extrusionOk="0">
                  <a:moveTo>
                    <a:pt x="121" y="12"/>
                  </a:moveTo>
                  <a:cubicBezTo>
                    <a:pt x="40" y="-37"/>
                    <a:pt x="-42" y="72"/>
                    <a:pt x="24" y="138"/>
                  </a:cubicBezTo>
                  <a:lnTo>
                    <a:pt x="21407" y="21502"/>
                  </a:lnTo>
                  <a:cubicBezTo>
                    <a:pt x="21468" y="21563"/>
                    <a:pt x="21558" y="21493"/>
                    <a:pt x="21523" y="21414"/>
                  </a:cubicBezTo>
                  <a:lnTo>
                    <a:pt x="16566" y="10398"/>
                  </a:lnTo>
                  <a:cubicBezTo>
                    <a:pt x="16503" y="10260"/>
                    <a:pt x="16404" y="10139"/>
                    <a:pt x="16276" y="10059"/>
                  </a:cubicBezTo>
                  <a:lnTo>
                    <a:pt x="121" y="12"/>
                  </a:lnTo>
                  <a:close/>
                </a:path>
              </a:pathLst>
            </a:custGeom>
            <a:solidFill>
              <a:srgbClr val="36378C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04" name="Shape"/>
            <p:cNvSpPr/>
            <p:nvPr/>
          </p:nvSpPr>
          <p:spPr>
            <a:xfrm>
              <a:off x="786756" y="1303659"/>
              <a:ext cx="1170534" cy="669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536" extrusionOk="0">
                  <a:moveTo>
                    <a:pt x="21445" y="2"/>
                  </a:moveTo>
                  <a:lnTo>
                    <a:pt x="121" y="5464"/>
                  </a:lnTo>
                  <a:cubicBezTo>
                    <a:pt x="33" y="5489"/>
                    <a:pt x="-26" y="5655"/>
                    <a:pt x="11" y="5796"/>
                  </a:cubicBezTo>
                  <a:lnTo>
                    <a:pt x="4050" y="21393"/>
                  </a:lnTo>
                  <a:cubicBezTo>
                    <a:pt x="4084" y="21527"/>
                    <a:pt x="4178" y="21579"/>
                    <a:pt x="4247" y="21495"/>
                  </a:cubicBezTo>
                  <a:lnTo>
                    <a:pt x="21504" y="257"/>
                  </a:lnTo>
                  <a:cubicBezTo>
                    <a:pt x="21574" y="170"/>
                    <a:pt x="21531" y="-21"/>
                    <a:pt x="21445" y="2"/>
                  </a:cubicBezTo>
                  <a:close/>
                </a:path>
              </a:pathLst>
            </a:custGeom>
            <a:solidFill>
              <a:srgbClr val="F5CCD6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</p:grpSp>
      <p:grpSp>
        <p:nvGrpSpPr>
          <p:cNvPr id="112" name="Group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748268" y="4027000"/>
            <a:ext cx="1863291" cy="1776413"/>
            <a:chOff x="0" y="0"/>
            <a:chExt cx="1863289" cy="1776412"/>
          </a:xfrm>
        </p:grpSpPr>
        <p:sp>
          <p:nvSpPr>
            <p:cNvPr id="106" name="Shape"/>
            <p:cNvSpPr/>
            <p:nvPr/>
          </p:nvSpPr>
          <p:spPr>
            <a:xfrm>
              <a:off x="285668" y="0"/>
              <a:ext cx="1001666" cy="476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550" extrusionOk="0">
                  <a:moveTo>
                    <a:pt x="7565" y="0"/>
                  </a:moveTo>
                  <a:cubicBezTo>
                    <a:pt x="7479" y="0"/>
                    <a:pt x="7399" y="65"/>
                    <a:pt x="7334" y="180"/>
                  </a:cubicBezTo>
                  <a:lnTo>
                    <a:pt x="49" y="12983"/>
                  </a:lnTo>
                  <a:cubicBezTo>
                    <a:pt x="-30" y="13121"/>
                    <a:pt x="-10" y="13363"/>
                    <a:pt x="83" y="13450"/>
                  </a:cubicBezTo>
                  <a:lnTo>
                    <a:pt x="8547" y="21387"/>
                  </a:lnTo>
                  <a:cubicBezTo>
                    <a:pt x="8740" y="21567"/>
                    <a:pt x="8951" y="21600"/>
                    <a:pt x="9153" y="21477"/>
                  </a:cubicBezTo>
                  <a:lnTo>
                    <a:pt x="21324" y="13863"/>
                  </a:lnTo>
                  <a:cubicBezTo>
                    <a:pt x="21472" y="13770"/>
                    <a:pt x="21570" y="13469"/>
                    <a:pt x="21555" y="13145"/>
                  </a:cubicBezTo>
                  <a:lnTo>
                    <a:pt x="20974" y="251"/>
                  </a:lnTo>
                  <a:cubicBezTo>
                    <a:pt x="20967" y="103"/>
                    <a:pt x="20909" y="0"/>
                    <a:pt x="20837" y="0"/>
                  </a:cubicBezTo>
                  <a:lnTo>
                    <a:pt x="7565" y="0"/>
                  </a:lnTo>
                  <a:close/>
                </a:path>
              </a:pathLst>
            </a:custGeom>
            <a:solidFill>
              <a:srgbClr val="36378C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07" name="Shape"/>
            <p:cNvSpPr/>
            <p:nvPr/>
          </p:nvSpPr>
          <p:spPr>
            <a:xfrm>
              <a:off x="1297963" y="24680"/>
              <a:ext cx="562732" cy="865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567" extrusionOk="0">
                  <a:moveTo>
                    <a:pt x="91" y="8"/>
                  </a:moveTo>
                  <a:cubicBezTo>
                    <a:pt x="43" y="23"/>
                    <a:pt x="-6" y="56"/>
                    <a:pt x="0" y="97"/>
                  </a:cubicBezTo>
                  <a:lnTo>
                    <a:pt x="988" y="6833"/>
                  </a:lnTo>
                  <a:cubicBezTo>
                    <a:pt x="1011" y="7008"/>
                    <a:pt x="1108" y="7167"/>
                    <a:pt x="1262" y="7308"/>
                  </a:cubicBezTo>
                  <a:lnTo>
                    <a:pt x="15228" y="20197"/>
                  </a:lnTo>
                  <a:cubicBezTo>
                    <a:pt x="15305" y="20268"/>
                    <a:pt x="15420" y="20318"/>
                    <a:pt x="15547" y="20345"/>
                  </a:cubicBezTo>
                  <a:lnTo>
                    <a:pt x="21292" y="21562"/>
                  </a:lnTo>
                  <a:cubicBezTo>
                    <a:pt x="21444" y="21593"/>
                    <a:pt x="21594" y="21490"/>
                    <a:pt x="21535" y="21393"/>
                  </a:cubicBezTo>
                  <a:lnTo>
                    <a:pt x="13450" y="8495"/>
                  </a:lnTo>
                  <a:cubicBezTo>
                    <a:pt x="13382" y="8388"/>
                    <a:pt x="13288" y="8290"/>
                    <a:pt x="13161" y="8208"/>
                  </a:cubicBezTo>
                  <a:lnTo>
                    <a:pt x="243" y="28"/>
                  </a:lnTo>
                  <a:cubicBezTo>
                    <a:pt x="198" y="-1"/>
                    <a:pt x="140" y="-7"/>
                    <a:pt x="91" y="8"/>
                  </a:cubicBezTo>
                  <a:close/>
                </a:path>
              </a:pathLst>
            </a:custGeom>
            <a:solidFill>
              <a:srgbClr val="DBFBF3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08" name="Shape"/>
            <p:cNvSpPr/>
            <p:nvPr/>
          </p:nvSpPr>
          <p:spPr>
            <a:xfrm>
              <a:off x="0" y="324168"/>
              <a:ext cx="677268" cy="1054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574" extrusionOk="0">
                  <a:moveTo>
                    <a:pt x="8222" y="9"/>
                  </a:moveTo>
                  <a:cubicBezTo>
                    <a:pt x="8174" y="21"/>
                    <a:pt x="8131" y="42"/>
                    <a:pt x="8108" y="74"/>
                  </a:cubicBezTo>
                  <a:lnTo>
                    <a:pt x="82" y="11032"/>
                  </a:lnTo>
                  <a:cubicBezTo>
                    <a:pt x="-28" y="11182"/>
                    <a:pt x="-27" y="11352"/>
                    <a:pt x="82" y="11503"/>
                  </a:cubicBezTo>
                  <a:lnTo>
                    <a:pt x="7249" y="21494"/>
                  </a:lnTo>
                  <a:cubicBezTo>
                    <a:pt x="7298" y="21563"/>
                    <a:pt x="7424" y="21595"/>
                    <a:pt x="7527" y="21559"/>
                  </a:cubicBezTo>
                  <a:lnTo>
                    <a:pt x="21000" y="16880"/>
                  </a:lnTo>
                  <a:cubicBezTo>
                    <a:pt x="21161" y="16824"/>
                    <a:pt x="21263" y="16714"/>
                    <a:pt x="21266" y="16596"/>
                  </a:cubicBezTo>
                  <a:lnTo>
                    <a:pt x="21569" y="4006"/>
                  </a:lnTo>
                  <a:cubicBezTo>
                    <a:pt x="21572" y="3875"/>
                    <a:pt x="21452" y="3759"/>
                    <a:pt x="21266" y="3705"/>
                  </a:cubicBezTo>
                  <a:lnTo>
                    <a:pt x="8374" y="9"/>
                  </a:lnTo>
                  <a:cubicBezTo>
                    <a:pt x="8323" y="-5"/>
                    <a:pt x="8270" y="-2"/>
                    <a:pt x="8222" y="9"/>
                  </a:cubicBezTo>
                  <a:close/>
                </a:path>
              </a:pathLst>
            </a:custGeom>
            <a:solidFill>
              <a:srgbClr val="DBFBF3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09" name="Shape"/>
            <p:cNvSpPr/>
            <p:nvPr/>
          </p:nvSpPr>
          <p:spPr>
            <a:xfrm>
              <a:off x="703457" y="338715"/>
              <a:ext cx="959208" cy="1038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543" extrusionOk="0">
                  <a:moveTo>
                    <a:pt x="13195" y="13"/>
                  </a:moveTo>
                  <a:lnTo>
                    <a:pt x="464" y="3512"/>
                  </a:lnTo>
                  <a:cubicBezTo>
                    <a:pt x="314" y="3554"/>
                    <a:pt x="209" y="3680"/>
                    <a:pt x="205" y="3825"/>
                  </a:cubicBezTo>
                  <a:lnTo>
                    <a:pt x="0" y="16464"/>
                  </a:lnTo>
                  <a:cubicBezTo>
                    <a:pt x="-2" y="16602"/>
                    <a:pt x="84" y="16726"/>
                    <a:pt x="223" y="16777"/>
                  </a:cubicBezTo>
                  <a:lnTo>
                    <a:pt x="13052" y="21520"/>
                  </a:lnTo>
                  <a:cubicBezTo>
                    <a:pt x="13199" y="21574"/>
                    <a:pt x="13364" y="21531"/>
                    <a:pt x="13454" y="21413"/>
                  </a:cubicBezTo>
                  <a:lnTo>
                    <a:pt x="21516" y="10882"/>
                  </a:lnTo>
                  <a:cubicBezTo>
                    <a:pt x="21598" y="10774"/>
                    <a:pt x="21598" y="10635"/>
                    <a:pt x="21516" y="10527"/>
                  </a:cubicBezTo>
                  <a:lnTo>
                    <a:pt x="13561" y="136"/>
                  </a:lnTo>
                  <a:cubicBezTo>
                    <a:pt x="13478" y="27"/>
                    <a:pt x="13334" y="-26"/>
                    <a:pt x="13195" y="13"/>
                  </a:cubicBezTo>
                  <a:close/>
                </a:path>
              </a:pathLst>
            </a:custGeom>
            <a:solidFill>
              <a:srgbClr val="D72E5D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10" name="Shape"/>
            <p:cNvSpPr/>
            <p:nvPr/>
          </p:nvSpPr>
          <p:spPr>
            <a:xfrm>
              <a:off x="1270152" y="878282"/>
              <a:ext cx="593138" cy="874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558" extrusionOk="0">
                  <a:moveTo>
                    <a:pt x="15470" y="19"/>
                  </a:moveTo>
                  <a:cubicBezTo>
                    <a:pt x="15355" y="46"/>
                    <a:pt x="15242" y="96"/>
                    <a:pt x="15168" y="166"/>
                  </a:cubicBezTo>
                  <a:lnTo>
                    <a:pt x="1933" y="12879"/>
                  </a:lnTo>
                  <a:cubicBezTo>
                    <a:pt x="1803" y="13005"/>
                    <a:pt x="1719" y="13148"/>
                    <a:pt x="1688" y="13300"/>
                  </a:cubicBezTo>
                  <a:lnTo>
                    <a:pt x="2" y="21446"/>
                  </a:lnTo>
                  <a:cubicBezTo>
                    <a:pt x="-17" y="21536"/>
                    <a:pt x="130" y="21593"/>
                    <a:pt x="232" y="21534"/>
                  </a:cubicBezTo>
                  <a:lnTo>
                    <a:pt x="12717" y="14415"/>
                  </a:lnTo>
                  <a:cubicBezTo>
                    <a:pt x="12853" y="14338"/>
                    <a:pt x="12961" y="14241"/>
                    <a:pt x="13034" y="14131"/>
                  </a:cubicBezTo>
                  <a:lnTo>
                    <a:pt x="21525" y="1457"/>
                  </a:lnTo>
                  <a:cubicBezTo>
                    <a:pt x="21583" y="1372"/>
                    <a:pt x="21512" y="1271"/>
                    <a:pt x="21381" y="1242"/>
                  </a:cubicBezTo>
                  <a:lnTo>
                    <a:pt x="15831" y="19"/>
                  </a:lnTo>
                  <a:cubicBezTo>
                    <a:pt x="15708" y="-7"/>
                    <a:pt x="15586" y="-7"/>
                    <a:pt x="15470" y="19"/>
                  </a:cubicBezTo>
                  <a:close/>
                </a:path>
              </a:pathLst>
            </a:custGeom>
            <a:solidFill>
              <a:srgbClr val="FFAE7F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11" name="Shape"/>
            <p:cNvSpPr/>
            <p:nvPr/>
          </p:nvSpPr>
          <p:spPr>
            <a:xfrm>
              <a:off x="254045" y="1178664"/>
              <a:ext cx="1025822" cy="597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590" extrusionOk="0">
                  <a:moveTo>
                    <a:pt x="9096" y="2"/>
                  </a:moveTo>
                  <a:cubicBezTo>
                    <a:pt x="8971" y="14"/>
                    <a:pt x="8849" y="84"/>
                    <a:pt x="8737" y="188"/>
                  </a:cubicBezTo>
                  <a:lnTo>
                    <a:pt x="70" y="8216"/>
                  </a:lnTo>
                  <a:cubicBezTo>
                    <a:pt x="-7" y="8288"/>
                    <a:pt x="-23" y="8477"/>
                    <a:pt x="37" y="8588"/>
                  </a:cubicBezTo>
                  <a:lnTo>
                    <a:pt x="6927" y="21246"/>
                  </a:lnTo>
                  <a:cubicBezTo>
                    <a:pt x="7044" y="21462"/>
                    <a:pt x="7205" y="21590"/>
                    <a:pt x="7377" y="21590"/>
                  </a:cubicBezTo>
                  <a:lnTo>
                    <a:pt x="20406" y="21590"/>
                  </a:lnTo>
                  <a:cubicBezTo>
                    <a:pt x="20473" y="21590"/>
                    <a:pt x="20523" y="21504"/>
                    <a:pt x="20531" y="21389"/>
                  </a:cubicBezTo>
                  <a:lnTo>
                    <a:pt x="21557" y="8904"/>
                  </a:lnTo>
                  <a:cubicBezTo>
                    <a:pt x="21577" y="8657"/>
                    <a:pt x="21500" y="8411"/>
                    <a:pt x="21365" y="8316"/>
                  </a:cubicBezTo>
                  <a:lnTo>
                    <a:pt x="9463" y="117"/>
                  </a:lnTo>
                  <a:cubicBezTo>
                    <a:pt x="9344" y="35"/>
                    <a:pt x="9220" y="-10"/>
                    <a:pt x="9096" y="2"/>
                  </a:cubicBezTo>
                  <a:close/>
                </a:path>
              </a:pathLst>
            </a:custGeom>
            <a:solidFill>
              <a:srgbClr val="F5CCD6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</p:grp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ubtitle 2"/>
          <p:cNvSpPr txBox="1">
            <a:spLocks noGrp="1"/>
          </p:cNvSpPr>
          <p:nvPr>
            <p:ph type="title" idx="4294967295"/>
          </p:nvPr>
        </p:nvSpPr>
        <p:spPr>
          <a:xfrm>
            <a:off x="1569719" y="464381"/>
            <a:ext cx="9052561" cy="701041"/>
          </a:xfrm>
          <a:prstGeom prst="rect">
            <a:avLst/>
          </a:prstGeom>
          <a:noFill/>
          <a:ln w="12700">
            <a:noFill/>
            <a:prstDash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rot="0" spcFirstLastPara="0" vertOverflow="overflow" horzOverflow="overflow" vert="horz" wrap="square" lIns="45719" tIns="45720" rIns="45719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40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>
                <a:ln>
                  <a:noFill/>
                </a:ln>
                <a:solidFill>
                  <a:srgbClr val="36399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"/>
              </a:rPr>
              <a:t>Work out your MVP functionality</a:t>
            </a:r>
          </a:p>
        </p:txBody>
      </p:sp>
      <p:sp>
        <p:nvSpPr>
          <p:cNvPr id="186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746696" y="1459412"/>
            <a:ext cx="9057378" cy="479532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>
                <a:solidFill>
                  <a:srgbClr val="59595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MVP stands for Minimum Viable Product </a:t>
            </a:r>
            <a:r>
              <a:rPr lang="en-AU" dirty="0"/>
              <a:t>–</a:t>
            </a:r>
            <a:r>
              <a:rPr dirty="0"/>
              <a:t> that is the basic app functionality that will meet the core needs of your customers. </a:t>
            </a:r>
          </a:p>
          <a:p>
            <a:pPr marL="0" indent="0">
              <a:buSzTx/>
              <a:buFontTx/>
              <a:buNone/>
              <a:defRPr>
                <a:solidFill>
                  <a:srgbClr val="595959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  <a:p>
            <a:pPr marL="0" indent="0">
              <a:buSzTx/>
              <a:buFontTx/>
              <a:buNone/>
              <a:defRPr>
                <a:solidFill>
                  <a:srgbClr val="59595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Write a list of the must-have features for your app. </a:t>
            </a:r>
          </a:p>
        </p:txBody>
      </p:sp>
      <p:sp>
        <p:nvSpPr>
          <p:cNvPr id="187" name="Clipboard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660000">
            <a:off x="9203666" y="2576091"/>
            <a:ext cx="2197553" cy="31556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1" y="0"/>
                </a:moveTo>
                <a:cubicBezTo>
                  <a:pt x="9801" y="0"/>
                  <a:pt x="9330" y="294"/>
                  <a:pt x="8865" y="898"/>
                </a:cubicBezTo>
                <a:cubicBezTo>
                  <a:pt x="8394" y="1511"/>
                  <a:pt x="7651" y="1943"/>
                  <a:pt x="7089" y="1943"/>
                </a:cubicBezTo>
                <a:cubicBezTo>
                  <a:pt x="6826" y="1943"/>
                  <a:pt x="6299" y="1922"/>
                  <a:pt x="6037" y="1943"/>
                </a:cubicBezTo>
                <a:cubicBezTo>
                  <a:pt x="5104" y="2016"/>
                  <a:pt x="4553" y="2318"/>
                  <a:pt x="4308" y="2794"/>
                </a:cubicBezTo>
                <a:lnTo>
                  <a:pt x="1139" y="2794"/>
                </a:lnTo>
                <a:cubicBezTo>
                  <a:pt x="510" y="2794"/>
                  <a:pt x="0" y="3149"/>
                  <a:pt x="0" y="3587"/>
                </a:cubicBezTo>
                <a:lnTo>
                  <a:pt x="0" y="20807"/>
                </a:lnTo>
                <a:cubicBezTo>
                  <a:pt x="0" y="21245"/>
                  <a:pt x="510" y="21600"/>
                  <a:pt x="1139" y="21600"/>
                </a:cubicBezTo>
                <a:lnTo>
                  <a:pt x="20461" y="21600"/>
                </a:lnTo>
                <a:cubicBezTo>
                  <a:pt x="21090" y="21600"/>
                  <a:pt x="21600" y="21245"/>
                  <a:pt x="21600" y="20807"/>
                </a:cubicBezTo>
                <a:lnTo>
                  <a:pt x="21600" y="3587"/>
                </a:lnTo>
                <a:cubicBezTo>
                  <a:pt x="21600" y="3149"/>
                  <a:pt x="21090" y="2794"/>
                  <a:pt x="20461" y="2794"/>
                </a:cubicBezTo>
                <a:lnTo>
                  <a:pt x="17292" y="2794"/>
                </a:lnTo>
                <a:cubicBezTo>
                  <a:pt x="17047" y="2318"/>
                  <a:pt x="16496" y="2016"/>
                  <a:pt x="15563" y="1943"/>
                </a:cubicBezTo>
                <a:cubicBezTo>
                  <a:pt x="15301" y="1922"/>
                  <a:pt x="14774" y="1943"/>
                  <a:pt x="14511" y="1943"/>
                </a:cubicBezTo>
                <a:cubicBezTo>
                  <a:pt x="13949" y="1943"/>
                  <a:pt x="13209" y="1511"/>
                  <a:pt x="12738" y="898"/>
                </a:cubicBezTo>
                <a:cubicBezTo>
                  <a:pt x="12273" y="294"/>
                  <a:pt x="11802" y="0"/>
                  <a:pt x="10801" y="0"/>
                </a:cubicBezTo>
                <a:close/>
                <a:moveTo>
                  <a:pt x="10799" y="593"/>
                </a:moveTo>
                <a:cubicBezTo>
                  <a:pt x="11264" y="593"/>
                  <a:pt x="11644" y="857"/>
                  <a:pt x="11644" y="1181"/>
                </a:cubicBezTo>
                <a:cubicBezTo>
                  <a:pt x="11644" y="1506"/>
                  <a:pt x="11265" y="1767"/>
                  <a:pt x="10799" y="1767"/>
                </a:cubicBezTo>
                <a:cubicBezTo>
                  <a:pt x="10332" y="1767"/>
                  <a:pt x="9956" y="1506"/>
                  <a:pt x="9956" y="1181"/>
                </a:cubicBezTo>
                <a:cubicBezTo>
                  <a:pt x="9956" y="857"/>
                  <a:pt x="10333" y="593"/>
                  <a:pt x="10799" y="593"/>
                </a:cubicBezTo>
                <a:close/>
                <a:moveTo>
                  <a:pt x="1619" y="3923"/>
                </a:moveTo>
                <a:lnTo>
                  <a:pt x="4207" y="3923"/>
                </a:lnTo>
                <a:cubicBezTo>
                  <a:pt x="4263" y="4130"/>
                  <a:pt x="4364" y="4392"/>
                  <a:pt x="4364" y="4392"/>
                </a:cubicBezTo>
                <a:lnTo>
                  <a:pt x="10799" y="4392"/>
                </a:lnTo>
                <a:lnTo>
                  <a:pt x="17236" y="4392"/>
                </a:lnTo>
                <a:cubicBezTo>
                  <a:pt x="17236" y="4392"/>
                  <a:pt x="17337" y="4130"/>
                  <a:pt x="17393" y="3923"/>
                </a:cubicBezTo>
                <a:lnTo>
                  <a:pt x="19981" y="3923"/>
                </a:lnTo>
                <a:lnTo>
                  <a:pt x="19981" y="20471"/>
                </a:lnTo>
                <a:lnTo>
                  <a:pt x="1619" y="20471"/>
                </a:lnTo>
                <a:lnTo>
                  <a:pt x="1619" y="3923"/>
                </a:lnTo>
                <a:close/>
              </a:path>
            </a:pathLst>
          </a:custGeom>
          <a:solidFill>
            <a:srgbClr val="D72E5D"/>
          </a:solidFill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ubtitle 2"/>
          <p:cNvSpPr txBox="1">
            <a:spLocks noGrp="1"/>
          </p:cNvSpPr>
          <p:nvPr>
            <p:ph type="title" idx="4294967295"/>
          </p:nvPr>
        </p:nvSpPr>
        <p:spPr>
          <a:xfrm>
            <a:off x="1569719" y="464381"/>
            <a:ext cx="9052561" cy="701041"/>
          </a:xfrm>
          <a:prstGeom prst="rect">
            <a:avLst/>
          </a:prstGeom>
          <a:noFill/>
          <a:ln w="12700">
            <a:noFill/>
            <a:prstDash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rot="0" spcFirstLastPara="0" vertOverflow="overflow" horzOverflow="overflow" vert="horz" wrap="square" lIns="45719" tIns="45720" rIns="45719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40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none" strike="noStrike" kern="0" cap="none" spc="0" normalizeH="0" baseline="0" noProof="0" dirty="0">
                <a:ln>
                  <a:noFill/>
                </a:ln>
                <a:solidFill>
                  <a:srgbClr val="36399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"/>
              </a:rPr>
              <a:t>Design the app</a:t>
            </a:r>
          </a:p>
        </p:txBody>
      </p:sp>
      <p:sp>
        <p:nvSpPr>
          <p:cNvPr id="190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810640" y="1448754"/>
            <a:ext cx="7388917" cy="479532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>
                <a:solidFill>
                  <a:srgbClr val="59595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Sketch your app ideas, paying attention to the layout of key information and buttons. </a:t>
            </a:r>
          </a:p>
          <a:p>
            <a:pPr marL="0" indent="0">
              <a:buSzTx/>
              <a:buFontTx/>
              <a:buNone/>
              <a:defRPr>
                <a:solidFill>
                  <a:srgbClr val="595959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  <a:p>
            <a:pPr marL="0" indent="0">
              <a:buSzTx/>
              <a:buFontTx/>
              <a:buNone/>
              <a:defRPr>
                <a:solidFill>
                  <a:srgbClr val="59595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Next, create a wireframe for your app, and think about how users will move between screens to accomplish their tasks. </a:t>
            </a:r>
          </a:p>
        </p:txBody>
      </p:sp>
      <p:grpSp>
        <p:nvGrpSpPr>
          <p:cNvPr id="206" name="Group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rot="900000">
            <a:off x="8739837" y="2468754"/>
            <a:ext cx="2542056" cy="2755504"/>
            <a:chOff x="-38100" y="-38099"/>
            <a:chExt cx="2542055" cy="2755503"/>
          </a:xfrm>
        </p:grpSpPr>
        <p:grpSp>
          <p:nvGrpSpPr>
            <p:cNvPr id="193" name="Shape"/>
            <p:cNvGrpSpPr/>
            <p:nvPr/>
          </p:nvGrpSpPr>
          <p:grpSpPr>
            <a:xfrm>
              <a:off x="-38101" y="-38100"/>
              <a:ext cx="2150177" cy="2755504"/>
              <a:chOff x="0" y="0"/>
              <a:chExt cx="2150175" cy="2755503"/>
            </a:xfrm>
          </p:grpSpPr>
          <p:sp>
            <p:nvSpPr>
              <p:cNvPr id="192" name="Shape"/>
              <p:cNvSpPr/>
              <p:nvPr/>
            </p:nvSpPr>
            <p:spPr>
              <a:xfrm>
                <a:off x="38100" y="38100"/>
                <a:ext cx="2068910" cy="26793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" y="0"/>
                    </a:moveTo>
                    <a:cubicBezTo>
                      <a:pt x="95" y="0"/>
                      <a:pt x="0" y="73"/>
                      <a:pt x="0" y="163"/>
                    </a:cubicBezTo>
                    <a:lnTo>
                      <a:pt x="0" y="21437"/>
                    </a:lnTo>
                    <a:cubicBezTo>
                      <a:pt x="0" y="21527"/>
                      <a:pt x="95" y="21600"/>
                      <a:pt x="211" y="21600"/>
                    </a:cubicBezTo>
                    <a:lnTo>
                      <a:pt x="21385" y="21600"/>
                    </a:lnTo>
                    <a:cubicBezTo>
                      <a:pt x="21501" y="21600"/>
                      <a:pt x="21600" y="21527"/>
                      <a:pt x="21600" y="21437"/>
                    </a:cubicBezTo>
                    <a:lnTo>
                      <a:pt x="21600" y="10414"/>
                    </a:lnTo>
                    <a:lnTo>
                      <a:pt x="15604" y="15041"/>
                    </a:lnTo>
                    <a:cubicBezTo>
                      <a:pt x="15380" y="15214"/>
                      <a:pt x="15116" y="15355"/>
                      <a:pt x="14830" y="15460"/>
                    </a:cubicBezTo>
                    <a:lnTo>
                      <a:pt x="10023" y="17111"/>
                    </a:lnTo>
                    <a:cubicBezTo>
                      <a:pt x="9843" y="17177"/>
                      <a:pt x="9656" y="17029"/>
                      <a:pt x="9741" y="16890"/>
                    </a:cubicBezTo>
                    <a:lnTo>
                      <a:pt x="11908" y="13105"/>
                    </a:lnTo>
                    <a:cubicBezTo>
                      <a:pt x="12045" y="12882"/>
                      <a:pt x="12229" y="12678"/>
                      <a:pt x="12455" y="12504"/>
                    </a:cubicBezTo>
                    <a:lnTo>
                      <a:pt x="21090" y="5836"/>
                    </a:lnTo>
                    <a:lnTo>
                      <a:pt x="14258" y="5836"/>
                    </a:lnTo>
                    <a:cubicBezTo>
                      <a:pt x="14141" y="5836"/>
                      <a:pt x="14042" y="5763"/>
                      <a:pt x="14042" y="5673"/>
                    </a:cubicBezTo>
                    <a:lnTo>
                      <a:pt x="14042" y="58"/>
                    </a:lnTo>
                    <a:cubicBezTo>
                      <a:pt x="14042" y="25"/>
                      <a:pt x="14009" y="0"/>
                      <a:pt x="13968" y="0"/>
                    </a:cubicBezTo>
                    <a:lnTo>
                      <a:pt x="211" y="0"/>
                    </a:lnTo>
                    <a:close/>
                  </a:path>
                </a:pathLst>
              </a:custGeom>
              <a:solidFill>
                <a:srgbClr val="DBFBF3"/>
              </a:solidFill>
              <a:ln>
                <a:noFill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endParaRPr/>
              </a:p>
            </p:txBody>
          </p:sp>
          <p:pic>
            <p:nvPicPr>
              <p:cNvPr id="191" name="Shape Shape" descr="Shape Shape"/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1" y="0"/>
                <a:ext cx="2150177" cy="2755504"/>
              </a:xfrm>
              <a:prstGeom prst="rect">
                <a:avLst/>
              </a:prstGeom>
              <a:effectLst/>
            </p:spPr>
          </p:pic>
        </p:grpSp>
        <p:grpSp>
          <p:nvGrpSpPr>
            <p:cNvPr id="196" name="Shape"/>
            <p:cNvGrpSpPr/>
            <p:nvPr/>
          </p:nvGrpSpPr>
          <p:grpSpPr>
            <a:xfrm>
              <a:off x="1395809" y="-27937"/>
              <a:ext cx="701003" cy="701038"/>
              <a:chOff x="0" y="0"/>
              <a:chExt cx="701002" cy="701036"/>
            </a:xfrm>
          </p:grpSpPr>
          <p:sp>
            <p:nvSpPr>
              <p:cNvPr id="195" name="Shape"/>
              <p:cNvSpPr/>
              <p:nvPr/>
            </p:nvSpPr>
            <p:spPr>
              <a:xfrm>
                <a:off x="38099" y="38100"/>
                <a:ext cx="624804" cy="6248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17" h="21583" extrusionOk="0">
                    <a:moveTo>
                      <a:pt x="150" y="19"/>
                    </a:moveTo>
                    <a:cubicBezTo>
                      <a:pt x="64" y="55"/>
                      <a:pt x="0" y="141"/>
                      <a:pt x="0" y="252"/>
                    </a:cubicBezTo>
                    <a:lnTo>
                      <a:pt x="0" y="20884"/>
                    </a:lnTo>
                    <a:cubicBezTo>
                      <a:pt x="0" y="21270"/>
                      <a:pt x="325" y="21583"/>
                      <a:pt x="711" y="21583"/>
                    </a:cubicBezTo>
                    <a:lnTo>
                      <a:pt x="21267" y="21583"/>
                    </a:lnTo>
                    <a:cubicBezTo>
                      <a:pt x="21489" y="21583"/>
                      <a:pt x="21600" y="21314"/>
                      <a:pt x="21444" y="21158"/>
                    </a:cubicBezTo>
                    <a:lnTo>
                      <a:pt x="424" y="74"/>
                    </a:lnTo>
                    <a:cubicBezTo>
                      <a:pt x="346" y="-4"/>
                      <a:pt x="237" y="-17"/>
                      <a:pt x="150" y="1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endParaRPr/>
              </a:p>
            </p:txBody>
          </p:sp>
          <p:pic>
            <p:nvPicPr>
              <p:cNvPr id="194" name="Shape Shape" descr="Shape Shape"/>
              <p:cNvPicPr>
                <a:picLocks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1" y="0"/>
                <a:ext cx="701004" cy="701037"/>
              </a:xfrm>
              <a:prstGeom prst="rect">
                <a:avLst/>
              </a:prstGeom>
              <a:effectLst/>
            </p:spPr>
          </p:pic>
        </p:grpSp>
        <p:grpSp>
          <p:nvGrpSpPr>
            <p:cNvPr id="199" name="Shape"/>
            <p:cNvGrpSpPr/>
            <p:nvPr/>
          </p:nvGrpSpPr>
          <p:grpSpPr>
            <a:xfrm>
              <a:off x="2125535" y="548408"/>
              <a:ext cx="378421" cy="378423"/>
              <a:chOff x="0" y="0"/>
              <a:chExt cx="378420" cy="378421"/>
            </a:xfrm>
          </p:grpSpPr>
          <p:sp>
            <p:nvSpPr>
              <p:cNvPr id="198" name="Shape"/>
              <p:cNvSpPr/>
              <p:nvPr/>
            </p:nvSpPr>
            <p:spPr>
              <a:xfrm>
                <a:off x="38099" y="38099"/>
                <a:ext cx="302222" cy="3022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99" h="21500" extrusionOk="0">
                    <a:moveTo>
                      <a:pt x="10398" y="5"/>
                    </a:moveTo>
                    <a:cubicBezTo>
                      <a:pt x="9185" y="61"/>
                      <a:pt x="7949" y="563"/>
                      <a:pt x="6982" y="1530"/>
                    </a:cubicBezTo>
                    <a:lnTo>
                      <a:pt x="150" y="8362"/>
                    </a:lnTo>
                    <a:cubicBezTo>
                      <a:pt x="-50" y="8563"/>
                      <a:pt x="-50" y="8896"/>
                      <a:pt x="150" y="9096"/>
                    </a:cubicBezTo>
                    <a:lnTo>
                      <a:pt x="12403" y="21350"/>
                    </a:lnTo>
                    <a:cubicBezTo>
                      <a:pt x="12603" y="21550"/>
                      <a:pt x="12908" y="21550"/>
                      <a:pt x="13109" y="21350"/>
                    </a:cubicBezTo>
                    <a:lnTo>
                      <a:pt x="19941" y="14517"/>
                    </a:lnTo>
                    <a:cubicBezTo>
                      <a:pt x="20910" y="13553"/>
                      <a:pt x="21437" y="12311"/>
                      <a:pt x="21494" y="11101"/>
                    </a:cubicBezTo>
                    <a:cubicBezTo>
                      <a:pt x="21550" y="9891"/>
                      <a:pt x="21134" y="8709"/>
                      <a:pt x="20251" y="7826"/>
                    </a:cubicBezTo>
                    <a:lnTo>
                      <a:pt x="13673" y="1219"/>
                    </a:lnTo>
                    <a:cubicBezTo>
                      <a:pt x="12791" y="337"/>
                      <a:pt x="11612" y="-50"/>
                      <a:pt x="10398" y="5"/>
                    </a:cubicBezTo>
                    <a:close/>
                  </a:path>
                </a:pathLst>
              </a:custGeom>
              <a:solidFill>
                <a:srgbClr val="E9682C"/>
              </a:solidFill>
              <a:ln>
                <a:noFill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endParaRPr/>
              </a:p>
            </p:txBody>
          </p:sp>
          <p:pic>
            <p:nvPicPr>
              <p:cNvPr id="197" name="Shape Shape" descr="Shape Shape"/>
              <p:cNvPicPr>
                <a:picLocks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1" y="-1"/>
                <a:ext cx="378422" cy="378423"/>
              </a:xfrm>
              <a:prstGeom prst="rect">
                <a:avLst/>
              </a:prstGeom>
              <a:effectLst/>
            </p:spPr>
          </p:pic>
        </p:grpSp>
        <p:grpSp>
          <p:nvGrpSpPr>
            <p:cNvPr id="202" name="Shape"/>
            <p:cNvGrpSpPr/>
            <p:nvPr/>
          </p:nvGrpSpPr>
          <p:grpSpPr>
            <a:xfrm>
              <a:off x="1244869" y="736997"/>
              <a:ext cx="1070231" cy="1070500"/>
              <a:chOff x="0" y="0"/>
              <a:chExt cx="1070229" cy="1070499"/>
            </a:xfrm>
          </p:grpSpPr>
          <p:sp>
            <p:nvSpPr>
              <p:cNvPr id="201" name="Shape"/>
              <p:cNvSpPr/>
              <p:nvPr/>
            </p:nvSpPr>
            <p:spPr>
              <a:xfrm>
                <a:off x="38099" y="38100"/>
                <a:ext cx="994031" cy="9943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69" h="21585" extrusionOk="0">
                    <a:moveTo>
                      <a:pt x="17683" y="0"/>
                    </a:moveTo>
                    <a:cubicBezTo>
                      <a:pt x="17643" y="0"/>
                      <a:pt x="17602" y="13"/>
                      <a:pt x="17571" y="43"/>
                    </a:cubicBezTo>
                    <a:lnTo>
                      <a:pt x="46" y="17584"/>
                    </a:lnTo>
                    <a:cubicBezTo>
                      <a:pt x="-15" y="17645"/>
                      <a:pt x="-15" y="17739"/>
                      <a:pt x="46" y="17800"/>
                    </a:cubicBezTo>
                    <a:lnTo>
                      <a:pt x="3784" y="21539"/>
                    </a:lnTo>
                    <a:cubicBezTo>
                      <a:pt x="3845" y="21600"/>
                      <a:pt x="3938" y="21600"/>
                      <a:pt x="3999" y="21539"/>
                    </a:cubicBezTo>
                    <a:lnTo>
                      <a:pt x="21524" y="4006"/>
                    </a:lnTo>
                    <a:cubicBezTo>
                      <a:pt x="21585" y="3945"/>
                      <a:pt x="21585" y="3842"/>
                      <a:pt x="21524" y="3782"/>
                    </a:cubicBezTo>
                    <a:lnTo>
                      <a:pt x="17795" y="43"/>
                    </a:lnTo>
                    <a:cubicBezTo>
                      <a:pt x="17764" y="13"/>
                      <a:pt x="17723" y="0"/>
                      <a:pt x="17683" y="0"/>
                    </a:cubicBezTo>
                    <a:close/>
                  </a:path>
                </a:pathLst>
              </a:custGeom>
              <a:solidFill>
                <a:srgbClr val="E9682C"/>
              </a:solidFill>
              <a:ln>
                <a:noFill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endParaRPr/>
              </a:p>
            </p:txBody>
          </p:sp>
          <p:pic>
            <p:nvPicPr>
              <p:cNvPr id="200" name="Shape Shape" descr="Shape Shape"/>
              <p:cNvPicPr>
                <a:picLocks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-1" y="0"/>
                <a:ext cx="1070231" cy="1070500"/>
              </a:xfrm>
              <a:prstGeom prst="rect">
                <a:avLst/>
              </a:prstGeom>
              <a:effectLst/>
            </p:spPr>
          </p:pic>
        </p:grpSp>
        <p:grpSp>
          <p:nvGrpSpPr>
            <p:cNvPr id="205" name="Shape"/>
            <p:cNvGrpSpPr/>
            <p:nvPr/>
          </p:nvGrpSpPr>
          <p:grpSpPr>
            <a:xfrm>
              <a:off x="1037504" y="1626242"/>
              <a:ext cx="391799" cy="391435"/>
              <a:chOff x="0" y="0"/>
              <a:chExt cx="391798" cy="391434"/>
            </a:xfrm>
          </p:grpSpPr>
          <p:sp>
            <p:nvSpPr>
              <p:cNvPr id="204" name="Shape"/>
              <p:cNvSpPr/>
              <p:nvPr/>
            </p:nvSpPr>
            <p:spPr>
              <a:xfrm>
                <a:off x="38099" y="38099"/>
                <a:ext cx="315600" cy="3152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57" h="21440" extrusionOk="0">
                    <a:moveTo>
                      <a:pt x="10040" y="11"/>
                    </a:moveTo>
                    <a:cubicBezTo>
                      <a:pt x="9891" y="37"/>
                      <a:pt x="9761" y="127"/>
                      <a:pt x="9690" y="281"/>
                    </a:cubicBezTo>
                    <a:lnTo>
                      <a:pt x="49" y="20768"/>
                    </a:lnTo>
                    <a:cubicBezTo>
                      <a:pt x="-147" y="21186"/>
                      <a:pt x="282" y="21585"/>
                      <a:pt x="693" y="21389"/>
                    </a:cubicBezTo>
                    <a:lnTo>
                      <a:pt x="21078" y="11725"/>
                    </a:lnTo>
                    <a:cubicBezTo>
                      <a:pt x="21384" y="11579"/>
                      <a:pt x="21453" y="11157"/>
                      <a:pt x="21212" y="10916"/>
                    </a:cubicBezTo>
                    <a:lnTo>
                      <a:pt x="10469" y="119"/>
                    </a:lnTo>
                    <a:cubicBezTo>
                      <a:pt x="10351" y="3"/>
                      <a:pt x="10188" y="-15"/>
                      <a:pt x="10040" y="11"/>
                    </a:cubicBezTo>
                    <a:close/>
                  </a:path>
                </a:pathLst>
              </a:custGeom>
              <a:solidFill>
                <a:srgbClr val="E9682C"/>
              </a:solidFill>
              <a:ln>
                <a:noFill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endParaRPr/>
              </a:p>
            </p:txBody>
          </p:sp>
          <p:pic>
            <p:nvPicPr>
              <p:cNvPr id="203" name="Shape Shape" descr="Shape Shape"/>
              <p:cNvPicPr>
                <a:picLocks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-1" y="-1"/>
                <a:ext cx="391800" cy="391436"/>
              </a:xfrm>
              <a:prstGeom prst="rect">
                <a:avLst/>
              </a:prstGeom>
              <a:effectLst/>
            </p:spPr>
          </p:pic>
        </p:grpSp>
      </p:grp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ubtitle 2"/>
          <p:cNvSpPr txBox="1">
            <a:spLocks noGrp="1"/>
          </p:cNvSpPr>
          <p:nvPr>
            <p:ph type="title" idx="4294967295"/>
          </p:nvPr>
        </p:nvSpPr>
        <p:spPr>
          <a:xfrm>
            <a:off x="1569719" y="464381"/>
            <a:ext cx="9052561" cy="701041"/>
          </a:xfrm>
          <a:prstGeom prst="rect">
            <a:avLst/>
          </a:prstGeom>
          <a:noFill/>
          <a:ln w="12700">
            <a:noFill/>
            <a:prstDash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rot="0" spcFirstLastPara="0" vertOverflow="overflow" horzOverflow="overflow" vert="horz" wrap="square" lIns="45719" tIns="45720" rIns="45719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40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>
                <a:ln>
                  <a:noFill/>
                </a:ln>
                <a:solidFill>
                  <a:srgbClr val="36399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"/>
              </a:rPr>
              <a:t>Test and refine the app</a:t>
            </a:r>
          </a:p>
        </p:txBody>
      </p:sp>
      <p:sp>
        <p:nvSpPr>
          <p:cNvPr id="209" name="Content Placeholder 2"/>
          <p:cNvSpPr txBox="1">
            <a:spLocks noGrp="1"/>
          </p:cNvSpPr>
          <p:nvPr>
            <p:ph type="body" sz="half" idx="1"/>
          </p:nvPr>
        </p:nvSpPr>
        <p:spPr>
          <a:xfrm>
            <a:off x="1534761" y="1438097"/>
            <a:ext cx="6436070" cy="479532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>
                <a:solidFill>
                  <a:srgbClr val="59595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Share your wireframe with other students for feedback. </a:t>
            </a:r>
          </a:p>
          <a:p>
            <a:pPr marL="0" indent="0">
              <a:buSzTx/>
              <a:buFontTx/>
              <a:buNone/>
              <a:defRPr>
                <a:solidFill>
                  <a:srgbClr val="595959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  <a:p>
            <a:pPr marL="0" indent="0">
              <a:buSzTx/>
              <a:buFontTx/>
              <a:buNone/>
              <a:defRPr>
                <a:solidFill>
                  <a:srgbClr val="59595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Identify themes in the feedback and select which themes you will address in your next iteration. </a:t>
            </a:r>
          </a:p>
          <a:p>
            <a:pPr marL="0" indent="0">
              <a:buSzTx/>
              <a:buFontTx/>
              <a:buNone/>
              <a:defRPr>
                <a:solidFill>
                  <a:srgbClr val="595959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  <a:p>
            <a:pPr marL="0" indent="0">
              <a:buSzTx/>
              <a:buFontTx/>
              <a:buNone/>
              <a:defRPr>
                <a:solidFill>
                  <a:srgbClr val="59595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Refine the app design to address the feedback. </a:t>
            </a:r>
          </a:p>
        </p:txBody>
      </p:sp>
      <p:sp>
        <p:nvSpPr>
          <p:cNvPr id="210" name="Gear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63712" y="2554340"/>
            <a:ext cx="2103447" cy="21038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32" h="21555" extrusionOk="0">
                <a:moveTo>
                  <a:pt x="12837" y="2"/>
                </a:moveTo>
                <a:cubicBezTo>
                  <a:pt x="12731" y="-11"/>
                  <a:pt x="12661" y="38"/>
                  <a:pt x="12588" y="172"/>
                </a:cubicBezTo>
                <a:cubicBezTo>
                  <a:pt x="12292" y="721"/>
                  <a:pt x="11969" y="1258"/>
                  <a:pt x="11661" y="1801"/>
                </a:cubicBezTo>
                <a:cubicBezTo>
                  <a:pt x="11547" y="2001"/>
                  <a:pt x="11418" y="2099"/>
                  <a:pt x="11153" y="2073"/>
                </a:cubicBezTo>
                <a:cubicBezTo>
                  <a:pt x="10691" y="2028"/>
                  <a:pt x="10220" y="2032"/>
                  <a:pt x="9759" y="2112"/>
                </a:cubicBezTo>
                <a:cubicBezTo>
                  <a:pt x="9550" y="2148"/>
                  <a:pt x="9432" y="2095"/>
                  <a:pt x="9318" y="1917"/>
                </a:cubicBezTo>
                <a:cubicBezTo>
                  <a:pt x="8969" y="1370"/>
                  <a:pt x="8594" y="841"/>
                  <a:pt x="8243" y="295"/>
                </a:cubicBezTo>
                <a:cubicBezTo>
                  <a:pt x="8145" y="142"/>
                  <a:pt x="8068" y="122"/>
                  <a:pt x="7905" y="198"/>
                </a:cubicBezTo>
                <a:cubicBezTo>
                  <a:pt x="6845" y="688"/>
                  <a:pt x="5781" y="1174"/>
                  <a:pt x="4712" y="1644"/>
                </a:cubicBezTo>
                <a:cubicBezTo>
                  <a:pt x="4517" y="1730"/>
                  <a:pt x="4517" y="1820"/>
                  <a:pt x="4567" y="1996"/>
                </a:cubicBezTo>
                <a:cubicBezTo>
                  <a:pt x="4742" y="2608"/>
                  <a:pt x="4890" y="3227"/>
                  <a:pt x="5065" y="3839"/>
                </a:cubicBezTo>
                <a:cubicBezTo>
                  <a:pt x="5122" y="4038"/>
                  <a:pt x="5098" y="4170"/>
                  <a:pt x="4932" y="4306"/>
                </a:cubicBezTo>
                <a:cubicBezTo>
                  <a:pt x="4561" y="4610"/>
                  <a:pt x="4227" y="4959"/>
                  <a:pt x="3950" y="5348"/>
                </a:cubicBezTo>
                <a:cubicBezTo>
                  <a:pt x="3802" y="5555"/>
                  <a:pt x="3648" y="5573"/>
                  <a:pt x="3439" y="5530"/>
                </a:cubicBezTo>
                <a:cubicBezTo>
                  <a:pt x="2827" y="5405"/>
                  <a:pt x="2213" y="5295"/>
                  <a:pt x="1605" y="5156"/>
                </a:cubicBezTo>
                <a:cubicBezTo>
                  <a:pt x="1409" y="5111"/>
                  <a:pt x="1325" y="5153"/>
                  <a:pt x="1257" y="5338"/>
                </a:cubicBezTo>
                <a:cubicBezTo>
                  <a:pt x="856" y="6423"/>
                  <a:pt x="449" y="7506"/>
                  <a:pt x="35" y="8586"/>
                </a:cubicBezTo>
                <a:cubicBezTo>
                  <a:pt x="-34" y="8767"/>
                  <a:pt x="-6" y="8857"/>
                  <a:pt x="173" y="8954"/>
                </a:cubicBezTo>
                <a:cubicBezTo>
                  <a:pt x="722" y="9251"/>
                  <a:pt x="1256" y="9574"/>
                  <a:pt x="1798" y="9882"/>
                </a:cubicBezTo>
                <a:cubicBezTo>
                  <a:pt x="2001" y="9997"/>
                  <a:pt x="2093" y="10127"/>
                  <a:pt x="2064" y="10392"/>
                </a:cubicBezTo>
                <a:cubicBezTo>
                  <a:pt x="2014" y="10855"/>
                  <a:pt x="2039" y="11326"/>
                  <a:pt x="2116" y="11788"/>
                </a:cubicBezTo>
                <a:cubicBezTo>
                  <a:pt x="2151" y="11998"/>
                  <a:pt x="2089" y="12115"/>
                  <a:pt x="1913" y="12228"/>
                </a:cubicBezTo>
                <a:cubicBezTo>
                  <a:pt x="1367" y="12578"/>
                  <a:pt x="837" y="12953"/>
                  <a:pt x="291" y="13303"/>
                </a:cubicBezTo>
                <a:cubicBezTo>
                  <a:pt x="136" y="13403"/>
                  <a:pt x="124" y="13482"/>
                  <a:pt x="199" y="13643"/>
                </a:cubicBezTo>
                <a:cubicBezTo>
                  <a:pt x="688" y="14705"/>
                  <a:pt x="1172" y="15768"/>
                  <a:pt x="1642" y="16837"/>
                </a:cubicBezTo>
                <a:cubicBezTo>
                  <a:pt x="1728" y="17034"/>
                  <a:pt x="1818" y="17032"/>
                  <a:pt x="1994" y="16982"/>
                </a:cubicBezTo>
                <a:cubicBezTo>
                  <a:pt x="2605" y="16807"/>
                  <a:pt x="3223" y="16651"/>
                  <a:pt x="3839" y="16489"/>
                </a:cubicBezTo>
                <a:cubicBezTo>
                  <a:pt x="3930" y="16465"/>
                  <a:pt x="4023" y="16451"/>
                  <a:pt x="4118" y="16432"/>
                </a:cubicBezTo>
                <a:cubicBezTo>
                  <a:pt x="4164" y="16485"/>
                  <a:pt x="4202" y="16532"/>
                  <a:pt x="4241" y="16576"/>
                </a:cubicBezTo>
                <a:cubicBezTo>
                  <a:pt x="4568" y="16944"/>
                  <a:pt x="4922" y="17287"/>
                  <a:pt x="5319" y="17573"/>
                </a:cubicBezTo>
                <a:cubicBezTo>
                  <a:pt x="5534" y="17728"/>
                  <a:pt x="5572" y="17885"/>
                  <a:pt x="5524" y="18114"/>
                </a:cubicBezTo>
                <a:cubicBezTo>
                  <a:pt x="5398" y="18725"/>
                  <a:pt x="5287" y="19339"/>
                  <a:pt x="5149" y="19947"/>
                </a:cubicBezTo>
                <a:cubicBezTo>
                  <a:pt x="5105" y="20142"/>
                  <a:pt x="5145" y="20229"/>
                  <a:pt x="5331" y="20297"/>
                </a:cubicBezTo>
                <a:cubicBezTo>
                  <a:pt x="6415" y="20698"/>
                  <a:pt x="7497" y="21106"/>
                  <a:pt x="8576" y="21520"/>
                </a:cubicBezTo>
                <a:cubicBezTo>
                  <a:pt x="8757" y="21589"/>
                  <a:pt x="8847" y="21563"/>
                  <a:pt x="8944" y="21383"/>
                </a:cubicBezTo>
                <a:cubicBezTo>
                  <a:pt x="9241" y="20834"/>
                  <a:pt x="9562" y="20299"/>
                  <a:pt x="9871" y="19757"/>
                </a:cubicBezTo>
                <a:cubicBezTo>
                  <a:pt x="9985" y="19558"/>
                  <a:pt x="10110" y="19452"/>
                  <a:pt x="10378" y="19481"/>
                </a:cubicBezTo>
                <a:cubicBezTo>
                  <a:pt x="10828" y="19528"/>
                  <a:pt x="11291" y="19534"/>
                  <a:pt x="11737" y="19445"/>
                </a:cubicBezTo>
                <a:cubicBezTo>
                  <a:pt x="12009" y="19391"/>
                  <a:pt x="12126" y="19505"/>
                  <a:pt x="12252" y="19698"/>
                </a:cubicBezTo>
                <a:cubicBezTo>
                  <a:pt x="12593" y="20221"/>
                  <a:pt x="12952" y="20733"/>
                  <a:pt x="13290" y="21259"/>
                </a:cubicBezTo>
                <a:cubicBezTo>
                  <a:pt x="13387" y="21411"/>
                  <a:pt x="13463" y="21432"/>
                  <a:pt x="13628" y="21356"/>
                </a:cubicBezTo>
                <a:cubicBezTo>
                  <a:pt x="14687" y="20866"/>
                  <a:pt x="15750" y="20382"/>
                  <a:pt x="16819" y="19912"/>
                </a:cubicBezTo>
                <a:cubicBezTo>
                  <a:pt x="17012" y="19827"/>
                  <a:pt x="17018" y="19738"/>
                  <a:pt x="16967" y="19560"/>
                </a:cubicBezTo>
                <a:cubicBezTo>
                  <a:pt x="16791" y="18948"/>
                  <a:pt x="16644" y="18329"/>
                  <a:pt x="16469" y="17716"/>
                </a:cubicBezTo>
                <a:cubicBezTo>
                  <a:pt x="16412" y="17519"/>
                  <a:pt x="16433" y="17386"/>
                  <a:pt x="16600" y="17250"/>
                </a:cubicBezTo>
                <a:cubicBezTo>
                  <a:pt x="16971" y="16946"/>
                  <a:pt x="17305" y="16598"/>
                  <a:pt x="17584" y="16209"/>
                </a:cubicBezTo>
                <a:cubicBezTo>
                  <a:pt x="17730" y="16006"/>
                  <a:pt x="17880" y="15980"/>
                  <a:pt x="18092" y="16024"/>
                </a:cubicBezTo>
                <a:cubicBezTo>
                  <a:pt x="18703" y="16151"/>
                  <a:pt x="19318" y="16260"/>
                  <a:pt x="19926" y="16398"/>
                </a:cubicBezTo>
                <a:cubicBezTo>
                  <a:pt x="20121" y="16442"/>
                  <a:pt x="20207" y="16404"/>
                  <a:pt x="20276" y="16218"/>
                </a:cubicBezTo>
                <a:cubicBezTo>
                  <a:pt x="20676" y="15133"/>
                  <a:pt x="21084" y="14050"/>
                  <a:pt x="21497" y="12970"/>
                </a:cubicBezTo>
                <a:cubicBezTo>
                  <a:pt x="21566" y="12790"/>
                  <a:pt x="21541" y="12697"/>
                  <a:pt x="21361" y="12600"/>
                </a:cubicBezTo>
                <a:cubicBezTo>
                  <a:pt x="20812" y="12303"/>
                  <a:pt x="20278" y="11982"/>
                  <a:pt x="19736" y="11674"/>
                </a:cubicBezTo>
                <a:cubicBezTo>
                  <a:pt x="19535" y="11559"/>
                  <a:pt x="19439" y="11431"/>
                  <a:pt x="19468" y="11163"/>
                </a:cubicBezTo>
                <a:cubicBezTo>
                  <a:pt x="19519" y="10701"/>
                  <a:pt x="19493" y="10230"/>
                  <a:pt x="19416" y="9768"/>
                </a:cubicBezTo>
                <a:cubicBezTo>
                  <a:pt x="19381" y="9559"/>
                  <a:pt x="19443" y="9442"/>
                  <a:pt x="19620" y="9328"/>
                </a:cubicBezTo>
                <a:cubicBezTo>
                  <a:pt x="20166" y="8978"/>
                  <a:pt x="20694" y="8603"/>
                  <a:pt x="21240" y="8252"/>
                </a:cubicBezTo>
                <a:cubicBezTo>
                  <a:pt x="21393" y="8154"/>
                  <a:pt x="21411" y="8075"/>
                  <a:pt x="21336" y="7912"/>
                </a:cubicBezTo>
                <a:cubicBezTo>
                  <a:pt x="20846" y="6851"/>
                  <a:pt x="20362" y="5788"/>
                  <a:pt x="19892" y="4718"/>
                </a:cubicBezTo>
                <a:cubicBezTo>
                  <a:pt x="19806" y="4523"/>
                  <a:pt x="19717" y="4523"/>
                  <a:pt x="19541" y="4574"/>
                </a:cubicBezTo>
                <a:cubicBezTo>
                  <a:pt x="18917" y="4751"/>
                  <a:pt x="18286" y="4905"/>
                  <a:pt x="17662" y="5080"/>
                </a:cubicBezTo>
                <a:cubicBezTo>
                  <a:pt x="17490" y="5129"/>
                  <a:pt x="17378" y="5103"/>
                  <a:pt x="17261" y="4959"/>
                </a:cubicBezTo>
                <a:cubicBezTo>
                  <a:pt x="16959" y="4585"/>
                  <a:pt x="16599" y="4263"/>
                  <a:pt x="16213" y="3983"/>
                </a:cubicBezTo>
                <a:cubicBezTo>
                  <a:pt x="16001" y="3828"/>
                  <a:pt x="15960" y="3672"/>
                  <a:pt x="16008" y="3442"/>
                </a:cubicBezTo>
                <a:cubicBezTo>
                  <a:pt x="16135" y="2831"/>
                  <a:pt x="16245" y="2217"/>
                  <a:pt x="16383" y="1609"/>
                </a:cubicBezTo>
                <a:cubicBezTo>
                  <a:pt x="16428" y="1413"/>
                  <a:pt x="16387" y="1327"/>
                  <a:pt x="16201" y="1258"/>
                </a:cubicBezTo>
                <a:cubicBezTo>
                  <a:pt x="15118" y="858"/>
                  <a:pt x="14036" y="450"/>
                  <a:pt x="12956" y="36"/>
                </a:cubicBezTo>
                <a:cubicBezTo>
                  <a:pt x="12911" y="19"/>
                  <a:pt x="12873" y="7"/>
                  <a:pt x="12837" y="2"/>
                </a:cubicBezTo>
                <a:close/>
                <a:moveTo>
                  <a:pt x="10766" y="5818"/>
                </a:moveTo>
                <a:cubicBezTo>
                  <a:pt x="13503" y="5818"/>
                  <a:pt x="15722" y="8039"/>
                  <a:pt x="15722" y="10778"/>
                </a:cubicBezTo>
                <a:cubicBezTo>
                  <a:pt x="15722" y="13517"/>
                  <a:pt x="13503" y="15738"/>
                  <a:pt x="10766" y="15738"/>
                </a:cubicBezTo>
                <a:cubicBezTo>
                  <a:pt x="8030" y="15738"/>
                  <a:pt x="5810" y="13517"/>
                  <a:pt x="5810" y="10778"/>
                </a:cubicBezTo>
                <a:cubicBezTo>
                  <a:pt x="5810" y="8039"/>
                  <a:pt x="8030" y="5818"/>
                  <a:pt x="10766" y="5818"/>
                </a:cubicBezTo>
                <a:close/>
              </a:path>
            </a:pathLst>
          </a:custGeom>
          <a:solidFill>
            <a:srgbClr val="FFFFFF"/>
          </a:solidFill>
          <a:ln w="38100">
            <a:solidFill>
              <a:srgbClr val="36378C"/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11" name="Gear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22900" y="3884636"/>
            <a:ext cx="1646829" cy="16471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32" h="21555" extrusionOk="0">
                <a:moveTo>
                  <a:pt x="12837" y="2"/>
                </a:moveTo>
                <a:cubicBezTo>
                  <a:pt x="12731" y="-11"/>
                  <a:pt x="12661" y="38"/>
                  <a:pt x="12588" y="172"/>
                </a:cubicBezTo>
                <a:cubicBezTo>
                  <a:pt x="12292" y="721"/>
                  <a:pt x="11969" y="1258"/>
                  <a:pt x="11661" y="1801"/>
                </a:cubicBezTo>
                <a:cubicBezTo>
                  <a:pt x="11547" y="2001"/>
                  <a:pt x="11418" y="2099"/>
                  <a:pt x="11153" y="2073"/>
                </a:cubicBezTo>
                <a:cubicBezTo>
                  <a:pt x="10691" y="2028"/>
                  <a:pt x="10220" y="2032"/>
                  <a:pt x="9759" y="2112"/>
                </a:cubicBezTo>
                <a:cubicBezTo>
                  <a:pt x="9550" y="2148"/>
                  <a:pt x="9432" y="2095"/>
                  <a:pt x="9318" y="1917"/>
                </a:cubicBezTo>
                <a:cubicBezTo>
                  <a:pt x="8969" y="1370"/>
                  <a:pt x="8594" y="841"/>
                  <a:pt x="8243" y="295"/>
                </a:cubicBezTo>
                <a:cubicBezTo>
                  <a:pt x="8145" y="142"/>
                  <a:pt x="8068" y="122"/>
                  <a:pt x="7905" y="198"/>
                </a:cubicBezTo>
                <a:cubicBezTo>
                  <a:pt x="6845" y="688"/>
                  <a:pt x="5781" y="1174"/>
                  <a:pt x="4712" y="1644"/>
                </a:cubicBezTo>
                <a:cubicBezTo>
                  <a:pt x="4517" y="1730"/>
                  <a:pt x="4517" y="1820"/>
                  <a:pt x="4567" y="1996"/>
                </a:cubicBezTo>
                <a:cubicBezTo>
                  <a:pt x="4742" y="2608"/>
                  <a:pt x="4890" y="3227"/>
                  <a:pt x="5065" y="3839"/>
                </a:cubicBezTo>
                <a:cubicBezTo>
                  <a:pt x="5122" y="4038"/>
                  <a:pt x="5098" y="4170"/>
                  <a:pt x="4932" y="4306"/>
                </a:cubicBezTo>
                <a:cubicBezTo>
                  <a:pt x="4561" y="4610"/>
                  <a:pt x="4227" y="4959"/>
                  <a:pt x="3950" y="5348"/>
                </a:cubicBezTo>
                <a:cubicBezTo>
                  <a:pt x="3802" y="5555"/>
                  <a:pt x="3648" y="5573"/>
                  <a:pt x="3439" y="5530"/>
                </a:cubicBezTo>
                <a:cubicBezTo>
                  <a:pt x="2827" y="5405"/>
                  <a:pt x="2213" y="5295"/>
                  <a:pt x="1605" y="5156"/>
                </a:cubicBezTo>
                <a:cubicBezTo>
                  <a:pt x="1409" y="5111"/>
                  <a:pt x="1325" y="5153"/>
                  <a:pt x="1257" y="5338"/>
                </a:cubicBezTo>
                <a:cubicBezTo>
                  <a:pt x="856" y="6423"/>
                  <a:pt x="449" y="7506"/>
                  <a:pt x="35" y="8586"/>
                </a:cubicBezTo>
                <a:cubicBezTo>
                  <a:pt x="-34" y="8767"/>
                  <a:pt x="-6" y="8857"/>
                  <a:pt x="173" y="8954"/>
                </a:cubicBezTo>
                <a:cubicBezTo>
                  <a:pt x="722" y="9251"/>
                  <a:pt x="1256" y="9574"/>
                  <a:pt x="1798" y="9882"/>
                </a:cubicBezTo>
                <a:cubicBezTo>
                  <a:pt x="2001" y="9997"/>
                  <a:pt x="2093" y="10127"/>
                  <a:pt x="2064" y="10392"/>
                </a:cubicBezTo>
                <a:cubicBezTo>
                  <a:pt x="2014" y="10855"/>
                  <a:pt x="2039" y="11326"/>
                  <a:pt x="2116" y="11788"/>
                </a:cubicBezTo>
                <a:cubicBezTo>
                  <a:pt x="2151" y="11998"/>
                  <a:pt x="2089" y="12115"/>
                  <a:pt x="1913" y="12228"/>
                </a:cubicBezTo>
                <a:cubicBezTo>
                  <a:pt x="1367" y="12578"/>
                  <a:pt x="837" y="12953"/>
                  <a:pt x="291" y="13303"/>
                </a:cubicBezTo>
                <a:cubicBezTo>
                  <a:pt x="136" y="13403"/>
                  <a:pt x="124" y="13482"/>
                  <a:pt x="199" y="13643"/>
                </a:cubicBezTo>
                <a:cubicBezTo>
                  <a:pt x="688" y="14705"/>
                  <a:pt x="1172" y="15768"/>
                  <a:pt x="1642" y="16837"/>
                </a:cubicBezTo>
                <a:cubicBezTo>
                  <a:pt x="1728" y="17034"/>
                  <a:pt x="1818" y="17032"/>
                  <a:pt x="1994" y="16982"/>
                </a:cubicBezTo>
                <a:cubicBezTo>
                  <a:pt x="2605" y="16807"/>
                  <a:pt x="3223" y="16651"/>
                  <a:pt x="3839" y="16489"/>
                </a:cubicBezTo>
                <a:cubicBezTo>
                  <a:pt x="3930" y="16465"/>
                  <a:pt x="4023" y="16451"/>
                  <a:pt x="4118" y="16432"/>
                </a:cubicBezTo>
                <a:cubicBezTo>
                  <a:pt x="4164" y="16485"/>
                  <a:pt x="4202" y="16532"/>
                  <a:pt x="4241" y="16576"/>
                </a:cubicBezTo>
                <a:cubicBezTo>
                  <a:pt x="4568" y="16944"/>
                  <a:pt x="4922" y="17287"/>
                  <a:pt x="5319" y="17573"/>
                </a:cubicBezTo>
                <a:cubicBezTo>
                  <a:pt x="5534" y="17728"/>
                  <a:pt x="5572" y="17885"/>
                  <a:pt x="5524" y="18114"/>
                </a:cubicBezTo>
                <a:cubicBezTo>
                  <a:pt x="5398" y="18725"/>
                  <a:pt x="5287" y="19339"/>
                  <a:pt x="5149" y="19947"/>
                </a:cubicBezTo>
                <a:cubicBezTo>
                  <a:pt x="5105" y="20142"/>
                  <a:pt x="5145" y="20229"/>
                  <a:pt x="5331" y="20297"/>
                </a:cubicBezTo>
                <a:cubicBezTo>
                  <a:pt x="6415" y="20698"/>
                  <a:pt x="7497" y="21106"/>
                  <a:pt x="8576" y="21520"/>
                </a:cubicBezTo>
                <a:cubicBezTo>
                  <a:pt x="8757" y="21589"/>
                  <a:pt x="8847" y="21563"/>
                  <a:pt x="8944" y="21383"/>
                </a:cubicBezTo>
                <a:cubicBezTo>
                  <a:pt x="9241" y="20834"/>
                  <a:pt x="9562" y="20299"/>
                  <a:pt x="9871" y="19757"/>
                </a:cubicBezTo>
                <a:cubicBezTo>
                  <a:pt x="9985" y="19558"/>
                  <a:pt x="10110" y="19452"/>
                  <a:pt x="10378" y="19481"/>
                </a:cubicBezTo>
                <a:cubicBezTo>
                  <a:pt x="10828" y="19528"/>
                  <a:pt x="11291" y="19534"/>
                  <a:pt x="11737" y="19445"/>
                </a:cubicBezTo>
                <a:cubicBezTo>
                  <a:pt x="12009" y="19391"/>
                  <a:pt x="12126" y="19505"/>
                  <a:pt x="12252" y="19698"/>
                </a:cubicBezTo>
                <a:cubicBezTo>
                  <a:pt x="12593" y="20221"/>
                  <a:pt x="12952" y="20733"/>
                  <a:pt x="13290" y="21259"/>
                </a:cubicBezTo>
                <a:cubicBezTo>
                  <a:pt x="13387" y="21411"/>
                  <a:pt x="13463" y="21432"/>
                  <a:pt x="13628" y="21356"/>
                </a:cubicBezTo>
                <a:cubicBezTo>
                  <a:pt x="14687" y="20866"/>
                  <a:pt x="15750" y="20382"/>
                  <a:pt x="16819" y="19912"/>
                </a:cubicBezTo>
                <a:cubicBezTo>
                  <a:pt x="17012" y="19827"/>
                  <a:pt x="17018" y="19738"/>
                  <a:pt x="16967" y="19560"/>
                </a:cubicBezTo>
                <a:cubicBezTo>
                  <a:pt x="16791" y="18948"/>
                  <a:pt x="16644" y="18329"/>
                  <a:pt x="16469" y="17716"/>
                </a:cubicBezTo>
                <a:cubicBezTo>
                  <a:pt x="16412" y="17519"/>
                  <a:pt x="16433" y="17386"/>
                  <a:pt x="16600" y="17250"/>
                </a:cubicBezTo>
                <a:cubicBezTo>
                  <a:pt x="16971" y="16946"/>
                  <a:pt x="17305" y="16598"/>
                  <a:pt x="17584" y="16209"/>
                </a:cubicBezTo>
                <a:cubicBezTo>
                  <a:pt x="17730" y="16006"/>
                  <a:pt x="17880" y="15980"/>
                  <a:pt x="18092" y="16024"/>
                </a:cubicBezTo>
                <a:cubicBezTo>
                  <a:pt x="18703" y="16151"/>
                  <a:pt x="19318" y="16260"/>
                  <a:pt x="19926" y="16398"/>
                </a:cubicBezTo>
                <a:cubicBezTo>
                  <a:pt x="20121" y="16442"/>
                  <a:pt x="20207" y="16404"/>
                  <a:pt x="20276" y="16218"/>
                </a:cubicBezTo>
                <a:cubicBezTo>
                  <a:pt x="20676" y="15133"/>
                  <a:pt x="21084" y="14050"/>
                  <a:pt x="21497" y="12970"/>
                </a:cubicBezTo>
                <a:cubicBezTo>
                  <a:pt x="21566" y="12790"/>
                  <a:pt x="21541" y="12697"/>
                  <a:pt x="21361" y="12600"/>
                </a:cubicBezTo>
                <a:cubicBezTo>
                  <a:pt x="20812" y="12303"/>
                  <a:pt x="20278" y="11982"/>
                  <a:pt x="19736" y="11674"/>
                </a:cubicBezTo>
                <a:cubicBezTo>
                  <a:pt x="19535" y="11559"/>
                  <a:pt x="19439" y="11431"/>
                  <a:pt x="19468" y="11163"/>
                </a:cubicBezTo>
                <a:cubicBezTo>
                  <a:pt x="19519" y="10701"/>
                  <a:pt x="19493" y="10230"/>
                  <a:pt x="19416" y="9768"/>
                </a:cubicBezTo>
                <a:cubicBezTo>
                  <a:pt x="19381" y="9559"/>
                  <a:pt x="19443" y="9442"/>
                  <a:pt x="19620" y="9328"/>
                </a:cubicBezTo>
                <a:cubicBezTo>
                  <a:pt x="20166" y="8978"/>
                  <a:pt x="20694" y="8603"/>
                  <a:pt x="21240" y="8252"/>
                </a:cubicBezTo>
                <a:cubicBezTo>
                  <a:pt x="21393" y="8154"/>
                  <a:pt x="21411" y="8075"/>
                  <a:pt x="21336" y="7912"/>
                </a:cubicBezTo>
                <a:cubicBezTo>
                  <a:pt x="20846" y="6851"/>
                  <a:pt x="20362" y="5788"/>
                  <a:pt x="19892" y="4718"/>
                </a:cubicBezTo>
                <a:cubicBezTo>
                  <a:pt x="19806" y="4523"/>
                  <a:pt x="19717" y="4523"/>
                  <a:pt x="19541" y="4574"/>
                </a:cubicBezTo>
                <a:cubicBezTo>
                  <a:pt x="18917" y="4751"/>
                  <a:pt x="18286" y="4905"/>
                  <a:pt x="17662" y="5080"/>
                </a:cubicBezTo>
                <a:cubicBezTo>
                  <a:pt x="17490" y="5129"/>
                  <a:pt x="17378" y="5103"/>
                  <a:pt x="17261" y="4959"/>
                </a:cubicBezTo>
                <a:cubicBezTo>
                  <a:pt x="16959" y="4585"/>
                  <a:pt x="16599" y="4263"/>
                  <a:pt x="16213" y="3983"/>
                </a:cubicBezTo>
                <a:cubicBezTo>
                  <a:pt x="16001" y="3828"/>
                  <a:pt x="15960" y="3672"/>
                  <a:pt x="16008" y="3442"/>
                </a:cubicBezTo>
                <a:cubicBezTo>
                  <a:pt x="16135" y="2831"/>
                  <a:pt x="16245" y="2217"/>
                  <a:pt x="16383" y="1609"/>
                </a:cubicBezTo>
                <a:cubicBezTo>
                  <a:pt x="16428" y="1413"/>
                  <a:pt x="16387" y="1327"/>
                  <a:pt x="16201" y="1258"/>
                </a:cubicBezTo>
                <a:cubicBezTo>
                  <a:pt x="15118" y="858"/>
                  <a:pt x="14036" y="450"/>
                  <a:pt x="12956" y="36"/>
                </a:cubicBezTo>
                <a:cubicBezTo>
                  <a:pt x="12911" y="19"/>
                  <a:pt x="12873" y="7"/>
                  <a:pt x="12837" y="2"/>
                </a:cubicBezTo>
                <a:close/>
                <a:moveTo>
                  <a:pt x="10766" y="5818"/>
                </a:moveTo>
                <a:cubicBezTo>
                  <a:pt x="13503" y="5818"/>
                  <a:pt x="15722" y="8039"/>
                  <a:pt x="15722" y="10778"/>
                </a:cubicBezTo>
                <a:cubicBezTo>
                  <a:pt x="15722" y="13517"/>
                  <a:pt x="13503" y="15738"/>
                  <a:pt x="10766" y="15738"/>
                </a:cubicBezTo>
                <a:cubicBezTo>
                  <a:pt x="8030" y="15738"/>
                  <a:pt x="5810" y="13517"/>
                  <a:pt x="5810" y="10778"/>
                </a:cubicBezTo>
                <a:cubicBezTo>
                  <a:pt x="5810" y="8039"/>
                  <a:pt x="8030" y="5818"/>
                  <a:pt x="10766" y="5818"/>
                </a:cubicBezTo>
                <a:close/>
              </a:path>
            </a:pathLst>
          </a:custGeom>
          <a:solidFill>
            <a:srgbClr val="E9682C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12" name="Draft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9660" y="4737304"/>
            <a:ext cx="829382" cy="8293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4833" y="0"/>
                  <a:pt x="0" y="4833"/>
                  <a:pt x="0" y="10800"/>
                </a:cubicBezTo>
                <a:cubicBezTo>
                  <a:pt x="0" y="16767"/>
                  <a:pt x="4833" y="21600"/>
                  <a:pt x="10800" y="21600"/>
                </a:cubicBezTo>
                <a:cubicBezTo>
                  <a:pt x="16767" y="21600"/>
                  <a:pt x="21600" y="16767"/>
                  <a:pt x="21600" y="10800"/>
                </a:cubicBezTo>
                <a:cubicBezTo>
                  <a:pt x="21600" y="4833"/>
                  <a:pt x="16767" y="0"/>
                  <a:pt x="10800" y="0"/>
                </a:cubicBezTo>
                <a:close/>
                <a:moveTo>
                  <a:pt x="15862" y="4296"/>
                </a:moveTo>
                <a:cubicBezTo>
                  <a:pt x="15997" y="4309"/>
                  <a:pt x="16136" y="4374"/>
                  <a:pt x="16249" y="4487"/>
                </a:cubicBezTo>
                <a:lnTo>
                  <a:pt x="17081" y="5319"/>
                </a:lnTo>
                <a:cubicBezTo>
                  <a:pt x="17308" y="5540"/>
                  <a:pt x="17339" y="5876"/>
                  <a:pt x="17150" y="6065"/>
                </a:cubicBezTo>
                <a:lnTo>
                  <a:pt x="16561" y="6652"/>
                </a:lnTo>
                <a:lnTo>
                  <a:pt x="14914" y="5005"/>
                </a:lnTo>
                <a:lnTo>
                  <a:pt x="15503" y="4418"/>
                </a:lnTo>
                <a:cubicBezTo>
                  <a:pt x="15598" y="4323"/>
                  <a:pt x="15728" y="4284"/>
                  <a:pt x="15862" y="4296"/>
                </a:cubicBezTo>
                <a:close/>
                <a:moveTo>
                  <a:pt x="14477" y="5444"/>
                </a:moveTo>
                <a:lnTo>
                  <a:pt x="16124" y="7091"/>
                </a:lnTo>
                <a:lnTo>
                  <a:pt x="7879" y="15336"/>
                </a:lnTo>
                <a:lnTo>
                  <a:pt x="6232" y="13689"/>
                </a:lnTo>
                <a:lnTo>
                  <a:pt x="14477" y="5444"/>
                </a:lnTo>
                <a:close/>
                <a:moveTo>
                  <a:pt x="5849" y="14138"/>
                </a:moveTo>
                <a:lnTo>
                  <a:pt x="7435" y="15724"/>
                </a:lnTo>
                <a:lnTo>
                  <a:pt x="5054" y="16519"/>
                </a:lnTo>
                <a:lnTo>
                  <a:pt x="5849" y="14138"/>
                </a:lnTo>
                <a:close/>
              </a:path>
            </a:pathLst>
          </a:custGeom>
          <a:solidFill>
            <a:srgbClr val="D72E5D"/>
          </a:solidFill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13" name="Graph Document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14123" y="3119086"/>
            <a:ext cx="640457" cy="8293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9" h="21600" extrusionOk="0">
                <a:moveTo>
                  <a:pt x="213" y="0"/>
                </a:moveTo>
                <a:cubicBezTo>
                  <a:pt x="96" y="0"/>
                  <a:pt x="0" y="72"/>
                  <a:pt x="0" y="162"/>
                </a:cubicBezTo>
                <a:lnTo>
                  <a:pt x="0" y="21438"/>
                </a:lnTo>
                <a:cubicBezTo>
                  <a:pt x="0" y="21528"/>
                  <a:pt x="96" y="21600"/>
                  <a:pt x="213" y="21600"/>
                </a:cubicBezTo>
                <a:lnTo>
                  <a:pt x="21387" y="21600"/>
                </a:lnTo>
                <a:cubicBezTo>
                  <a:pt x="21503" y="21600"/>
                  <a:pt x="21599" y="21528"/>
                  <a:pt x="21599" y="21438"/>
                </a:cubicBezTo>
                <a:lnTo>
                  <a:pt x="21599" y="5895"/>
                </a:lnTo>
                <a:cubicBezTo>
                  <a:pt x="21600" y="5863"/>
                  <a:pt x="21565" y="5837"/>
                  <a:pt x="21524" y="5837"/>
                </a:cubicBezTo>
                <a:lnTo>
                  <a:pt x="14256" y="5837"/>
                </a:lnTo>
                <a:cubicBezTo>
                  <a:pt x="14139" y="5837"/>
                  <a:pt x="14043" y="5765"/>
                  <a:pt x="14043" y="5674"/>
                </a:cubicBezTo>
                <a:lnTo>
                  <a:pt x="14043" y="58"/>
                </a:lnTo>
                <a:cubicBezTo>
                  <a:pt x="14043" y="26"/>
                  <a:pt x="14009" y="0"/>
                  <a:pt x="13968" y="0"/>
                </a:cubicBezTo>
                <a:lnTo>
                  <a:pt x="213" y="0"/>
                </a:lnTo>
                <a:close/>
                <a:moveTo>
                  <a:pt x="15017" y="86"/>
                </a:moveTo>
                <a:cubicBezTo>
                  <a:pt x="14991" y="94"/>
                  <a:pt x="14972" y="114"/>
                  <a:pt x="14972" y="140"/>
                </a:cubicBezTo>
                <a:lnTo>
                  <a:pt x="14972" y="4958"/>
                </a:lnTo>
                <a:cubicBezTo>
                  <a:pt x="14972" y="5048"/>
                  <a:pt x="15067" y="5120"/>
                  <a:pt x="15184" y="5120"/>
                </a:cubicBezTo>
                <a:lnTo>
                  <a:pt x="21418" y="5120"/>
                </a:lnTo>
                <a:cubicBezTo>
                  <a:pt x="21485" y="5120"/>
                  <a:pt x="21518" y="5058"/>
                  <a:pt x="21471" y="5021"/>
                </a:cubicBezTo>
                <a:lnTo>
                  <a:pt x="15100" y="99"/>
                </a:lnTo>
                <a:cubicBezTo>
                  <a:pt x="15076" y="81"/>
                  <a:pt x="15044" y="78"/>
                  <a:pt x="15017" y="86"/>
                </a:cubicBezTo>
                <a:close/>
                <a:moveTo>
                  <a:pt x="9656" y="7345"/>
                </a:moveTo>
                <a:lnTo>
                  <a:pt x="11938" y="7345"/>
                </a:lnTo>
                <a:cubicBezTo>
                  <a:pt x="11983" y="7345"/>
                  <a:pt x="12018" y="7374"/>
                  <a:pt x="12018" y="7408"/>
                </a:cubicBezTo>
                <a:lnTo>
                  <a:pt x="12018" y="15086"/>
                </a:lnTo>
                <a:cubicBezTo>
                  <a:pt x="12018" y="15120"/>
                  <a:pt x="11983" y="15149"/>
                  <a:pt x="11938" y="15149"/>
                </a:cubicBezTo>
                <a:lnTo>
                  <a:pt x="9656" y="15149"/>
                </a:lnTo>
                <a:cubicBezTo>
                  <a:pt x="9611" y="15149"/>
                  <a:pt x="9574" y="15120"/>
                  <a:pt x="9574" y="15086"/>
                </a:cubicBezTo>
                <a:lnTo>
                  <a:pt x="9574" y="7408"/>
                </a:lnTo>
                <a:cubicBezTo>
                  <a:pt x="9574" y="7374"/>
                  <a:pt x="9611" y="7345"/>
                  <a:pt x="9656" y="7345"/>
                </a:cubicBezTo>
                <a:close/>
                <a:moveTo>
                  <a:pt x="13164" y="9590"/>
                </a:moveTo>
                <a:lnTo>
                  <a:pt x="15445" y="9590"/>
                </a:lnTo>
                <a:cubicBezTo>
                  <a:pt x="15490" y="9590"/>
                  <a:pt x="15527" y="9617"/>
                  <a:pt x="15527" y="9652"/>
                </a:cubicBezTo>
                <a:lnTo>
                  <a:pt x="15527" y="15088"/>
                </a:lnTo>
                <a:cubicBezTo>
                  <a:pt x="15527" y="15122"/>
                  <a:pt x="15490" y="15149"/>
                  <a:pt x="15445" y="15149"/>
                </a:cubicBezTo>
                <a:lnTo>
                  <a:pt x="13164" y="15149"/>
                </a:lnTo>
                <a:cubicBezTo>
                  <a:pt x="13119" y="15149"/>
                  <a:pt x="13084" y="15122"/>
                  <a:pt x="13084" y="15088"/>
                </a:cubicBezTo>
                <a:lnTo>
                  <a:pt x="13084" y="9652"/>
                </a:lnTo>
                <a:cubicBezTo>
                  <a:pt x="13084" y="9617"/>
                  <a:pt x="13119" y="9590"/>
                  <a:pt x="13164" y="9590"/>
                </a:cubicBezTo>
                <a:close/>
                <a:moveTo>
                  <a:pt x="6147" y="11440"/>
                </a:moveTo>
                <a:lnTo>
                  <a:pt x="8428" y="11440"/>
                </a:lnTo>
                <a:cubicBezTo>
                  <a:pt x="8473" y="11440"/>
                  <a:pt x="8511" y="11467"/>
                  <a:pt x="8511" y="11502"/>
                </a:cubicBezTo>
                <a:lnTo>
                  <a:pt x="8511" y="15086"/>
                </a:lnTo>
                <a:cubicBezTo>
                  <a:pt x="8511" y="15120"/>
                  <a:pt x="8473" y="15149"/>
                  <a:pt x="8428" y="15149"/>
                </a:cubicBezTo>
                <a:lnTo>
                  <a:pt x="6147" y="15149"/>
                </a:lnTo>
                <a:cubicBezTo>
                  <a:pt x="6102" y="15149"/>
                  <a:pt x="6067" y="15120"/>
                  <a:pt x="6067" y="15086"/>
                </a:cubicBezTo>
                <a:lnTo>
                  <a:pt x="6067" y="11502"/>
                </a:lnTo>
                <a:cubicBezTo>
                  <a:pt x="6067" y="11467"/>
                  <a:pt x="6102" y="11440"/>
                  <a:pt x="6147" y="11440"/>
                </a:cubicBezTo>
                <a:close/>
                <a:moveTo>
                  <a:pt x="3933" y="15866"/>
                </a:moveTo>
                <a:lnTo>
                  <a:pt x="17662" y="15866"/>
                </a:lnTo>
                <a:cubicBezTo>
                  <a:pt x="17707" y="15866"/>
                  <a:pt x="17742" y="15895"/>
                  <a:pt x="17742" y="15929"/>
                </a:cubicBezTo>
                <a:lnTo>
                  <a:pt x="17746" y="16878"/>
                </a:lnTo>
                <a:cubicBezTo>
                  <a:pt x="17746" y="16913"/>
                  <a:pt x="17709" y="16941"/>
                  <a:pt x="17664" y="16941"/>
                </a:cubicBezTo>
                <a:lnTo>
                  <a:pt x="3935" y="16941"/>
                </a:lnTo>
                <a:cubicBezTo>
                  <a:pt x="3890" y="16941"/>
                  <a:pt x="3853" y="16912"/>
                  <a:pt x="3853" y="16878"/>
                </a:cubicBezTo>
                <a:lnTo>
                  <a:pt x="3850" y="15929"/>
                </a:lnTo>
                <a:cubicBezTo>
                  <a:pt x="3850" y="15895"/>
                  <a:pt x="3888" y="15866"/>
                  <a:pt x="3933" y="15866"/>
                </a:cubicBezTo>
                <a:close/>
              </a:path>
            </a:pathLst>
          </a:custGeom>
          <a:solidFill>
            <a:srgbClr val="D72E5D"/>
          </a:solidFill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14" name="Search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80535" y="1500869"/>
            <a:ext cx="707632" cy="8293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400" h="21502" extrusionOk="0">
                <a:moveTo>
                  <a:pt x="7928" y="4"/>
                </a:moveTo>
                <a:cubicBezTo>
                  <a:pt x="6343" y="54"/>
                  <a:pt x="4758" y="513"/>
                  <a:pt x="3383" y="1414"/>
                </a:cubicBezTo>
                <a:cubicBezTo>
                  <a:pt x="-286" y="3816"/>
                  <a:pt x="-1098" y="8454"/>
                  <a:pt x="1573" y="11753"/>
                </a:cubicBezTo>
                <a:cubicBezTo>
                  <a:pt x="3866" y="14587"/>
                  <a:pt x="8102" y="15587"/>
                  <a:pt x="11645" y="14130"/>
                </a:cubicBezTo>
                <a:lnTo>
                  <a:pt x="11895" y="14028"/>
                </a:lnTo>
                <a:lnTo>
                  <a:pt x="12039" y="14238"/>
                </a:lnTo>
                <a:cubicBezTo>
                  <a:pt x="12051" y="14256"/>
                  <a:pt x="12060" y="14269"/>
                  <a:pt x="12071" y="14282"/>
                </a:cubicBezTo>
                <a:lnTo>
                  <a:pt x="17686" y="21218"/>
                </a:lnTo>
                <a:cubicBezTo>
                  <a:pt x="17806" y="21366"/>
                  <a:pt x="17984" y="21464"/>
                  <a:pt x="18188" y="21493"/>
                </a:cubicBezTo>
                <a:cubicBezTo>
                  <a:pt x="18392" y="21522"/>
                  <a:pt x="18597" y="21479"/>
                  <a:pt x="18762" y="21371"/>
                </a:cubicBezTo>
                <a:lnTo>
                  <a:pt x="20082" y="20505"/>
                </a:lnTo>
                <a:cubicBezTo>
                  <a:pt x="20425" y="20281"/>
                  <a:pt x="20502" y="19847"/>
                  <a:pt x="20252" y="19538"/>
                </a:cubicBezTo>
                <a:lnTo>
                  <a:pt x="14637" y="12602"/>
                </a:lnTo>
                <a:cubicBezTo>
                  <a:pt x="14613" y="12572"/>
                  <a:pt x="14586" y="12546"/>
                  <a:pt x="14559" y="12521"/>
                </a:cubicBezTo>
                <a:lnTo>
                  <a:pt x="14359" y="12340"/>
                </a:lnTo>
                <a:lnTo>
                  <a:pt x="14540" y="12143"/>
                </a:lnTo>
                <a:cubicBezTo>
                  <a:pt x="16964" y="9533"/>
                  <a:pt x="17103" y="5790"/>
                  <a:pt x="14878" y="3042"/>
                </a:cubicBezTo>
                <a:cubicBezTo>
                  <a:pt x="13209" y="980"/>
                  <a:pt x="10569" y="-78"/>
                  <a:pt x="7928" y="4"/>
                </a:cubicBezTo>
                <a:close/>
                <a:moveTo>
                  <a:pt x="7952" y="1548"/>
                </a:moveTo>
                <a:cubicBezTo>
                  <a:pt x="8377" y="1533"/>
                  <a:pt x="8807" y="1556"/>
                  <a:pt x="9237" y="1617"/>
                </a:cubicBezTo>
                <a:cubicBezTo>
                  <a:pt x="10956" y="1861"/>
                  <a:pt x="12466" y="2690"/>
                  <a:pt x="13488" y="3952"/>
                </a:cubicBezTo>
                <a:cubicBezTo>
                  <a:pt x="15601" y="6562"/>
                  <a:pt x="14959" y="10231"/>
                  <a:pt x="12058" y="12131"/>
                </a:cubicBezTo>
                <a:cubicBezTo>
                  <a:pt x="10904" y="12887"/>
                  <a:pt x="9563" y="13250"/>
                  <a:pt x="8234" y="13250"/>
                </a:cubicBezTo>
                <a:cubicBezTo>
                  <a:pt x="6221" y="13250"/>
                  <a:pt x="4235" y="12415"/>
                  <a:pt x="2963" y="10843"/>
                </a:cubicBezTo>
                <a:cubicBezTo>
                  <a:pt x="850" y="8233"/>
                  <a:pt x="1491" y="4565"/>
                  <a:pt x="4393" y="2665"/>
                </a:cubicBezTo>
                <a:cubicBezTo>
                  <a:pt x="5446" y="1976"/>
                  <a:pt x="6677" y="1593"/>
                  <a:pt x="7952" y="1548"/>
                </a:cubicBezTo>
                <a:close/>
              </a:path>
            </a:pathLst>
          </a:custGeom>
          <a:solidFill>
            <a:srgbClr val="D72E5D"/>
          </a:solidFill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ubtitle 2"/>
          <p:cNvSpPr txBox="1">
            <a:spLocks noGrp="1"/>
          </p:cNvSpPr>
          <p:nvPr>
            <p:ph type="title" idx="4294967295"/>
          </p:nvPr>
        </p:nvSpPr>
        <p:spPr>
          <a:xfrm>
            <a:off x="1569719" y="464381"/>
            <a:ext cx="9052561" cy="701041"/>
          </a:xfrm>
          <a:prstGeom prst="rect">
            <a:avLst/>
          </a:prstGeom>
          <a:noFill/>
          <a:ln w="12700">
            <a:noFill/>
            <a:prstDash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rot="0" spcFirstLastPara="0" vertOverflow="overflow" horzOverflow="overflow" vert="horz" wrap="square" lIns="45719" tIns="45720" rIns="45719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40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none" strike="noStrike" kern="0" cap="none" spc="0" normalizeH="0" baseline="0" noProof="0" dirty="0">
                <a:ln>
                  <a:noFill/>
                </a:ln>
                <a:solidFill>
                  <a:srgbClr val="36399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"/>
              </a:rPr>
              <a:t>Communicate the final design</a:t>
            </a:r>
          </a:p>
        </p:txBody>
      </p:sp>
      <p:sp>
        <p:nvSpPr>
          <p:cNvPr id="217" name="Content Placeholder 2"/>
          <p:cNvSpPr txBox="1">
            <a:spLocks noGrp="1"/>
          </p:cNvSpPr>
          <p:nvPr>
            <p:ph type="body" sz="half" idx="1"/>
          </p:nvPr>
        </p:nvSpPr>
        <p:spPr>
          <a:xfrm>
            <a:off x="1534761" y="1438097"/>
            <a:ext cx="6436070" cy="479532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>
                <a:solidFill>
                  <a:srgbClr val="59595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Make a prototype in Keynote or PowerPoint, or use a prototyping app. </a:t>
            </a:r>
          </a:p>
          <a:p>
            <a:pPr marL="0" indent="0">
              <a:buSzTx/>
              <a:buFontTx/>
              <a:buNone/>
              <a:defRPr>
                <a:solidFill>
                  <a:srgbClr val="595959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  <a:p>
            <a:pPr marL="0" indent="0">
              <a:buSzTx/>
              <a:buFontTx/>
              <a:buNone/>
              <a:defRPr>
                <a:solidFill>
                  <a:srgbClr val="59595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Show off your cool interactions and great visual design! </a:t>
            </a:r>
          </a:p>
        </p:txBody>
      </p:sp>
      <p:grpSp>
        <p:nvGrpSpPr>
          <p:cNvPr id="224" name="Group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507960" y="1926543"/>
            <a:ext cx="2334950" cy="3527359"/>
            <a:chOff x="0" y="0"/>
            <a:chExt cx="2334948" cy="3527357"/>
          </a:xfrm>
        </p:grpSpPr>
        <p:sp>
          <p:nvSpPr>
            <p:cNvPr id="218" name="Phone"/>
            <p:cNvSpPr/>
            <p:nvPr/>
          </p:nvSpPr>
          <p:spPr>
            <a:xfrm rot="874188">
              <a:off x="381771" y="145616"/>
              <a:ext cx="1571407" cy="3236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8" y="0"/>
                  </a:moveTo>
                  <a:cubicBezTo>
                    <a:pt x="934" y="0"/>
                    <a:pt x="0" y="453"/>
                    <a:pt x="0" y="1004"/>
                  </a:cubicBezTo>
                  <a:lnTo>
                    <a:pt x="0" y="20596"/>
                  </a:lnTo>
                  <a:cubicBezTo>
                    <a:pt x="0" y="21152"/>
                    <a:pt x="934" y="21600"/>
                    <a:pt x="2068" y="21600"/>
                  </a:cubicBezTo>
                  <a:lnTo>
                    <a:pt x="19532" y="21600"/>
                  </a:lnTo>
                  <a:cubicBezTo>
                    <a:pt x="20666" y="21600"/>
                    <a:pt x="21600" y="21147"/>
                    <a:pt x="21600" y="20596"/>
                  </a:cubicBezTo>
                  <a:lnTo>
                    <a:pt x="21600" y="1004"/>
                  </a:lnTo>
                  <a:cubicBezTo>
                    <a:pt x="21600" y="453"/>
                    <a:pt x="20677" y="0"/>
                    <a:pt x="19532" y="0"/>
                  </a:cubicBezTo>
                  <a:lnTo>
                    <a:pt x="2068" y="0"/>
                  </a:lnTo>
                  <a:close/>
                  <a:moveTo>
                    <a:pt x="9142" y="1350"/>
                  </a:moveTo>
                  <a:lnTo>
                    <a:pt x="12468" y="1350"/>
                  </a:lnTo>
                  <a:cubicBezTo>
                    <a:pt x="12758" y="1350"/>
                    <a:pt x="12990" y="1463"/>
                    <a:pt x="12990" y="1604"/>
                  </a:cubicBezTo>
                  <a:cubicBezTo>
                    <a:pt x="12990" y="1744"/>
                    <a:pt x="12758" y="1858"/>
                    <a:pt x="12468" y="1858"/>
                  </a:cubicBezTo>
                  <a:lnTo>
                    <a:pt x="9142" y="1858"/>
                  </a:lnTo>
                  <a:cubicBezTo>
                    <a:pt x="8853" y="1858"/>
                    <a:pt x="8621" y="1744"/>
                    <a:pt x="8621" y="1604"/>
                  </a:cubicBezTo>
                  <a:cubicBezTo>
                    <a:pt x="8621" y="1463"/>
                    <a:pt x="8853" y="1350"/>
                    <a:pt x="9142" y="1350"/>
                  </a:cubicBezTo>
                  <a:close/>
                  <a:moveTo>
                    <a:pt x="1477" y="2927"/>
                  </a:moveTo>
                  <a:lnTo>
                    <a:pt x="20123" y="2927"/>
                  </a:lnTo>
                  <a:lnTo>
                    <a:pt x="20123" y="18985"/>
                  </a:lnTo>
                  <a:lnTo>
                    <a:pt x="1477" y="18985"/>
                  </a:lnTo>
                  <a:lnTo>
                    <a:pt x="1477" y="2927"/>
                  </a:lnTo>
                  <a:close/>
                </a:path>
              </a:pathLst>
            </a:custGeom>
            <a:solidFill>
              <a:srgbClr val="D72E5D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219" name="Shape"/>
            <p:cNvSpPr/>
            <p:nvPr/>
          </p:nvSpPr>
          <p:spPr>
            <a:xfrm rot="876000">
              <a:off x="706964" y="1313961"/>
              <a:ext cx="1076405" cy="320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600" extrusionOk="0">
                  <a:moveTo>
                    <a:pt x="10791" y="0"/>
                  </a:moveTo>
                  <a:cubicBezTo>
                    <a:pt x="4828" y="0"/>
                    <a:pt x="0" y="7783"/>
                    <a:pt x="0" y="17394"/>
                  </a:cubicBezTo>
                  <a:lnTo>
                    <a:pt x="0" y="20048"/>
                  </a:lnTo>
                  <a:cubicBezTo>
                    <a:pt x="-6" y="20842"/>
                    <a:pt x="154" y="21516"/>
                    <a:pt x="353" y="21600"/>
                  </a:cubicBezTo>
                  <a:lnTo>
                    <a:pt x="21242" y="21600"/>
                  </a:lnTo>
                  <a:cubicBezTo>
                    <a:pt x="21441" y="21516"/>
                    <a:pt x="21594" y="20842"/>
                    <a:pt x="21594" y="20048"/>
                  </a:cubicBezTo>
                  <a:lnTo>
                    <a:pt x="21594" y="17394"/>
                  </a:lnTo>
                  <a:cubicBezTo>
                    <a:pt x="21594" y="7783"/>
                    <a:pt x="16754" y="0"/>
                    <a:pt x="10791" y="0"/>
                  </a:cubicBezTo>
                  <a:close/>
                </a:path>
              </a:pathLst>
            </a:custGeom>
            <a:solidFill>
              <a:srgbClr val="E9682C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220" name="Shape"/>
            <p:cNvSpPr/>
            <p:nvPr/>
          </p:nvSpPr>
          <p:spPr>
            <a:xfrm rot="876000">
              <a:off x="589569" y="1651275"/>
              <a:ext cx="1205103" cy="98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0784" extrusionOk="0">
                  <a:moveTo>
                    <a:pt x="13890" y="18"/>
                  </a:moveTo>
                  <a:cubicBezTo>
                    <a:pt x="13708" y="10"/>
                    <a:pt x="13519" y="293"/>
                    <a:pt x="13340" y="781"/>
                  </a:cubicBezTo>
                  <a:lnTo>
                    <a:pt x="12487" y="3198"/>
                  </a:lnTo>
                  <a:cubicBezTo>
                    <a:pt x="11272" y="6713"/>
                    <a:pt x="9989" y="6648"/>
                    <a:pt x="8774" y="3198"/>
                  </a:cubicBezTo>
                  <a:lnTo>
                    <a:pt x="7931" y="781"/>
                  </a:lnTo>
                  <a:cubicBezTo>
                    <a:pt x="7578" y="-260"/>
                    <a:pt x="7205" y="-260"/>
                    <a:pt x="6852" y="781"/>
                  </a:cubicBezTo>
                  <a:lnTo>
                    <a:pt x="5880" y="3580"/>
                  </a:lnTo>
                  <a:cubicBezTo>
                    <a:pt x="4742" y="6834"/>
                    <a:pt x="3553" y="7080"/>
                    <a:pt x="2404" y="4216"/>
                  </a:cubicBezTo>
                  <a:cubicBezTo>
                    <a:pt x="1559" y="2133"/>
                    <a:pt x="693" y="6312"/>
                    <a:pt x="213" y="14773"/>
                  </a:cubicBezTo>
                  <a:cubicBezTo>
                    <a:pt x="152" y="15879"/>
                    <a:pt x="90" y="16915"/>
                    <a:pt x="29" y="17826"/>
                  </a:cubicBezTo>
                  <a:cubicBezTo>
                    <a:pt x="-59" y="19193"/>
                    <a:pt x="70" y="21086"/>
                    <a:pt x="202" y="20370"/>
                  </a:cubicBezTo>
                  <a:lnTo>
                    <a:pt x="418" y="19225"/>
                  </a:lnTo>
                  <a:cubicBezTo>
                    <a:pt x="727" y="17598"/>
                    <a:pt x="1063" y="16808"/>
                    <a:pt x="1400" y="16808"/>
                  </a:cubicBezTo>
                  <a:lnTo>
                    <a:pt x="20055" y="16808"/>
                  </a:lnTo>
                  <a:cubicBezTo>
                    <a:pt x="20458" y="16808"/>
                    <a:pt x="20845" y="18029"/>
                    <a:pt x="21199" y="20242"/>
                  </a:cubicBezTo>
                  <a:lnTo>
                    <a:pt x="21264" y="20624"/>
                  </a:lnTo>
                  <a:cubicBezTo>
                    <a:pt x="21396" y="21340"/>
                    <a:pt x="21541" y="19512"/>
                    <a:pt x="21447" y="18080"/>
                  </a:cubicBezTo>
                  <a:cubicBezTo>
                    <a:pt x="21375" y="16974"/>
                    <a:pt x="21298" y="15631"/>
                    <a:pt x="21220" y="14264"/>
                  </a:cubicBezTo>
                  <a:cubicBezTo>
                    <a:pt x="20745" y="5998"/>
                    <a:pt x="19901" y="1881"/>
                    <a:pt x="19072" y="3834"/>
                  </a:cubicBezTo>
                  <a:lnTo>
                    <a:pt x="18791" y="4470"/>
                  </a:lnTo>
                  <a:cubicBezTo>
                    <a:pt x="17659" y="7139"/>
                    <a:pt x="16496" y="6899"/>
                    <a:pt x="15380" y="3580"/>
                  </a:cubicBezTo>
                  <a:lnTo>
                    <a:pt x="14430" y="781"/>
                  </a:lnTo>
                  <a:cubicBezTo>
                    <a:pt x="14251" y="261"/>
                    <a:pt x="14073" y="26"/>
                    <a:pt x="13890" y="18"/>
                  </a:cubicBezTo>
                  <a:close/>
                </a:path>
              </a:pathLst>
            </a:custGeom>
            <a:solidFill>
              <a:srgbClr val="36378C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221" name="Shape"/>
            <p:cNvSpPr/>
            <p:nvPr/>
          </p:nvSpPr>
          <p:spPr>
            <a:xfrm rot="876000">
              <a:off x="601363" y="1750665"/>
              <a:ext cx="1122433" cy="134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338" y="0"/>
                  </a:moveTo>
                  <a:cubicBezTo>
                    <a:pt x="153" y="0"/>
                    <a:pt x="0" y="1265"/>
                    <a:pt x="0" y="2794"/>
                  </a:cubicBezTo>
                  <a:cubicBezTo>
                    <a:pt x="0" y="4322"/>
                    <a:pt x="153" y="5587"/>
                    <a:pt x="338" y="5587"/>
                  </a:cubicBezTo>
                  <a:lnTo>
                    <a:pt x="1993" y="5587"/>
                  </a:lnTo>
                  <a:lnTo>
                    <a:pt x="1993" y="5683"/>
                  </a:lnTo>
                  <a:cubicBezTo>
                    <a:pt x="3777" y="5683"/>
                    <a:pt x="5526" y="9793"/>
                    <a:pt x="7041" y="17532"/>
                  </a:cubicBezTo>
                  <a:lnTo>
                    <a:pt x="7624" y="20421"/>
                  </a:lnTo>
                  <a:cubicBezTo>
                    <a:pt x="7844" y="21555"/>
                    <a:pt x="8120" y="21600"/>
                    <a:pt x="8346" y="20614"/>
                  </a:cubicBezTo>
                  <a:lnTo>
                    <a:pt x="9430" y="15894"/>
                  </a:lnTo>
                  <a:cubicBezTo>
                    <a:pt x="10993" y="9141"/>
                    <a:pt x="12735" y="5587"/>
                    <a:pt x="14501" y="5587"/>
                  </a:cubicBezTo>
                  <a:lnTo>
                    <a:pt x="21262" y="5587"/>
                  </a:lnTo>
                  <a:cubicBezTo>
                    <a:pt x="21447" y="5587"/>
                    <a:pt x="21600" y="4371"/>
                    <a:pt x="21600" y="2794"/>
                  </a:cubicBezTo>
                  <a:cubicBezTo>
                    <a:pt x="21600" y="1265"/>
                    <a:pt x="21447" y="0"/>
                    <a:pt x="21262" y="0"/>
                  </a:cubicBezTo>
                  <a:lnTo>
                    <a:pt x="338" y="0"/>
                  </a:lnTo>
                  <a:close/>
                </a:path>
              </a:pathLst>
            </a:custGeom>
            <a:solidFill>
              <a:srgbClr val="F5CCD6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222" name="Shape"/>
            <p:cNvSpPr/>
            <p:nvPr/>
          </p:nvSpPr>
          <p:spPr>
            <a:xfrm rot="876000">
              <a:off x="554864" y="1805043"/>
              <a:ext cx="1165509" cy="143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579" extrusionOk="0">
                  <a:moveTo>
                    <a:pt x="14995" y="0"/>
                  </a:moveTo>
                  <a:cubicBezTo>
                    <a:pt x="13261" y="0"/>
                    <a:pt x="11541" y="3265"/>
                    <a:pt x="9985" y="9544"/>
                  </a:cubicBezTo>
                  <a:lnTo>
                    <a:pt x="8564" y="15179"/>
                  </a:lnTo>
                  <a:cubicBezTo>
                    <a:pt x="8313" y="16202"/>
                    <a:pt x="8005" y="16160"/>
                    <a:pt x="7759" y="14997"/>
                  </a:cubicBezTo>
                  <a:lnTo>
                    <a:pt x="7357" y="12816"/>
                  </a:lnTo>
                  <a:cubicBezTo>
                    <a:pt x="5817" y="4630"/>
                    <a:pt x="4010" y="273"/>
                    <a:pt x="2167" y="273"/>
                  </a:cubicBezTo>
                  <a:cubicBezTo>
                    <a:pt x="1458" y="273"/>
                    <a:pt x="764" y="364"/>
                    <a:pt x="758" y="364"/>
                  </a:cubicBezTo>
                  <a:cubicBezTo>
                    <a:pt x="420" y="364"/>
                    <a:pt x="243" y="2752"/>
                    <a:pt x="266" y="3636"/>
                  </a:cubicBezTo>
                  <a:lnTo>
                    <a:pt x="277" y="3908"/>
                  </a:lnTo>
                  <a:cubicBezTo>
                    <a:pt x="300" y="4885"/>
                    <a:pt x="246" y="5804"/>
                    <a:pt x="143" y="6362"/>
                  </a:cubicBezTo>
                  <a:lnTo>
                    <a:pt x="132" y="6453"/>
                  </a:lnTo>
                  <a:cubicBezTo>
                    <a:pt x="-11" y="7244"/>
                    <a:pt x="-44" y="8882"/>
                    <a:pt x="65" y="9998"/>
                  </a:cubicBezTo>
                  <a:lnTo>
                    <a:pt x="76" y="9998"/>
                  </a:lnTo>
                  <a:cubicBezTo>
                    <a:pt x="145" y="10742"/>
                    <a:pt x="150" y="11706"/>
                    <a:pt x="98" y="12543"/>
                  </a:cubicBezTo>
                  <a:lnTo>
                    <a:pt x="76" y="12998"/>
                  </a:lnTo>
                  <a:cubicBezTo>
                    <a:pt x="2" y="14207"/>
                    <a:pt x="61" y="15618"/>
                    <a:pt x="210" y="16270"/>
                  </a:cubicBezTo>
                  <a:lnTo>
                    <a:pt x="232" y="16361"/>
                  </a:lnTo>
                  <a:cubicBezTo>
                    <a:pt x="313" y="16686"/>
                    <a:pt x="366" y="17299"/>
                    <a:pt x="389" y="17997"/>
                  </a:cubicBezTo>
                  <a:lnTo>
                    <a:pt x="423" y="19178"/>
                  </a:lnTo>
                  <a:cubicBezTo>
                    <a:pt x="451" y="20108"/>
                    <a:pt x="618" y="21541"/>
                    <a:pt x="881" y="21541"/>
                  </a:cubicBezTo>
                  <a:cubicBezTo>
                    <a:pt x="881" y="21541"/>
                    <a:pt x="979" y="21541"/>
                    <a:pt x="1094" y="21541"/>
                  </a:cubicBezTo>
                  <a:lnTo>
                    <a:pt x="20308" y="21541"/>
                  </a:lnTo>
                  <a:cubicBezTo>
                    <a:pt x="20298" y="21600"/>
                    <a:pt x="20327" y="21582"/>
                    <a:pt x="20341" y="21541"/>
                  </a:cubicBezTo>
                  <a:lnTo>
                    <a:pt x="20486" y="21541"/>
                  </a:lnTo>
                  <a:cubicBezTo>
                    <a:pt x="20624" y="21588"/>
                    <a:pt x="21000" y="20474"/>
                    <a:pt x="21035" y="19451"/>
                  </a:cubicBezTo>
                  <a:lnTo>
                    <a:pt x="21079" y="17997"/>
                  </a:lnTo>
                  <a:cubicBezTo>
                    <a:pt x="21102" y="17299"/>
                    <a:pt x="21172" y="16686"/>
                    <a:pt x="21258" y="16361"/>
                  </a:cubicBezTo>
                  <a:lnTo>
                    <a:pt x="21314" y="16179"/>
                  </a:lnTo>
                  <a:cubicBezTo>
                    <a:pt x="21463" y="15621"/>
                    <a:pt x="21533" y="14207"/>
                    <a:pt x="21482" y="12998"/>
                  </a:cubicBezTo>
                  <a:lnTo>
                    <a:pt x="21448" y="11907"/>
                  </a:lnTo>
                  <a:cubicBezTo>
                    <a:pt x="21420" y="11302"/>
                    <a:pt x="21420" y="10647"/>
                    <a:pt x="21448" y="10089"/>
                  </a:cubicBezTo>
                  <a:lnTo>
                    <a:pt x="21493" y="9544"/>
                  </a:lnTo>
                  <a:cubicBezTo>
                    <a:pt x="21556" y="8427"/>
                    <a:pt x="21502" y="7104"/>
                    <a:pt x="21370" y="6453"/>
                  </a:cubicBezTo>
                  <a:cubicBezTo>
                    <a:pt x="21256" y="5895"/>
                    <a:pt x="21207" y="4794"/>
                    <a:pt x="21247" y="3817"/>
                  </a:cubicBezTo>
                  <a:cubicBezTo>
                    <a:pt x="21293" y="2748"/>
                    <a:pt x="21153" y="273"/>
                    <a:pt x="20610" y="273"/>
                  </a:cubicBezTo>
                  <a:lnTo>
                    <a:pt x="20554" y="273"/>
                  </a:lnTo>
                  <a:cubicBezTo>
                    <a:pt x="20485" y="87"/>
                    <a:pt x="20399" y="0"/>
                    <a:pt x="20319" y="0"/>
                  </a:cubicBezTo>
                  <a:lnTo>
                    <a:pt x="14995" y="0"/>
                  </a:lnTo>
                  <a:close/>
                </a:path>
              </a:pathLst>
            </a:custGeom>
            <a:solidFill>
              <a:srgbClr val="D72E5D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223" name="Shape"/>
            <p:cNvSpPr/>
            <p:nvPr/>
          </p:nvSpPr>
          <p:spPr>
            <a:xfrm rot="876000">
              <a:off x="557958" y="1966559"/>
              <a:ext cx="1075791" cy="159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20" y="0"/>
                  </a:moveTo>
                  <a:lnTo>
                    <a:pt x="486" y="82"/>
                  </a:lnTo>
                  <a:cubicBezTo>
                    <a:pt x="213" y="124"/>
                    <a:pt x="0" y="1640"/>
                    <a:pt x="0" y="3532"/>
                  </a:cubicBezTo>
                  <a:lnTo>
                    <a:pt x="0" y="11580"/>
                  </a:lnTo>
                  <a:cubicBezTo>
                    <a:pt x="0" y="17170"/>
                    <a:pt x="674" y="21600"/>
                    <a:pt x="1496" y="21600"/>
                  </a:cubicBezTo>
                  <a:lnTo>
                    <a:pt x="20104" y="21600"/>
                  </a:lnTo>
                  <a:cubicBezTo>
                    <a:pt x="20932" y="21600"/>
                    <a:pt x="21600" y="17128"/>
                    <a:pt x="21600" y="11580"/>
                  </a:cubicBezTo>
                  <a:lnTo>
                    <a:pt x="21600" y="2710"/>
                  </a:lnTo>
                  <a:cubicBezTo>
                    <a:pt x="21600" y="1281"/>
                    <a:pt x="21435" y="124"/>
                    <a:pt x="21223" y="82"/>
                  </a:cubicBezTo>
                  <a:lnTo>
                    <a:pt x="20980" y="0"/>
                  </a:lnTo>
                  <a:lnTo>
                    <a:pt x="620" y="0"/>
                  </a:lnTo>
                  <a:close/>
                </a:path>
              </a:pathLst>
            </a:custGeom>
            <a:solidFill>
              <a:srgbClr val="E9682C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</p:grp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itle 1"/>
          <p:cNvSpPr txBox="1">
            <a:spLocks noGrp="1"/>
          </p:cNvSpPr>
          <p:nvPr>
            <p:ph type="title" idx="4294967295"/>
          </p:nvPr>
        </p:nvSpPr>
        <p:spPr>
          <a:xfrm>
            <a:off x="2636517" y="3474103"/>
            <a:ext cx="1712973" cy="1447522"/>
          </a:xfrm>
          <a:prstGeom prst="rect">
            <a:avLst/>
          </a:prstGeom>
          <a:noFill/>
          <a:ln w="12700">
            <a:noFill/>
            <a:prstDash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rot="0" spcFirstLastPara="0" vertOverflow="overflow" horzOverflow="overflow" vert="horz" wrap="none" lIns="45719" tIns="45720" rIns="45719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>
              <a:lnSpc>
                <a:spcPct val="90000"/>
              </a:lnSpc>
              <a:defRPr sz="4000" b="1">
                <a:solidFill>
                  <a:srgbClr val="F15E23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none" strike="noStrike" kern="0" cap="none" spc="0" normalizeH="0" baseline="0" noProof="0" dirty="0">
                <a:ln>
                  <a:noFill/>
                </a:ln>
                <a:solidFill>
                  <a:srgbClr val="F15E23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"/>
              </a:rPr>
              <a:t>Rubric</a:t>
            </a:r>
          </a:p>
        </p:txBody>
      </p:sp>
      <p:sp>
        <p:nvSpPr>
          <p:cNvPr id="227" name="Title 1"/>
          <p:cNvSpPr txBox="1"/>
          <p:nvPr/>
        </p:nvSpPr>
        <p:spPr>
          <a:xfrm>
            <a:off x="2115694" y="1214846"/>
            <a:ext cx="6582071" cy="1985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 anchor="ctr">
            <a:normAutofit/>
          </a:bodyPr>
          <a:lstStyle/>
          <a:p>
            <a:pPr>
              <a:lnSpc>
                <a:spcPct val="90000"/>
              </a:lnSpc>
              <a:defRPr sz="54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Designing a school </a:t>
            </a:r>
          </a:p>
          <a:p>
            <a:pPr>
              <a:lnSpc>
                <a:spcPct val="90000"/>
              </a:lnSpc>
              <a:defRPr sz="54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tuckshop app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ubtitle 2"/>
          <p:cNvSpPr txBox="1">
            <a:spLocks noGrp="1"/>
          </p:cNvSpPr>
          <p:nvPr>
            <p:ph type="title" idx="4294967295"/>
          </p:nvPr>
        </p:nvSpPr>
        <p:spPr>
          <a:xfrm>
            <a:off x="1569720" y="515410"/>
            <a:ext cx="9052560" cy="646331"/>
          </a:xfrm>
          <a:prstGeom prst="rect">
            <a:avLst/>
          </a:prstGeom>
          <a:noFill/>
          <a:ln w="12700">
            <a:noFill/>
            <a:prstDash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rot="0" spcFirstLastPara="0" vertOverflow="overflow" horzOverflow="overflow" vert="horz" wrap="square" lIns="45719" tIns="45720" rIns="45719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40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none" strike="noStrike" kern="0" cap="none" spc="0" normalizeH="0" baseline="0" noProof="0" dirty="0">
                <a:ln>
                  <a:noFill/>
                </a:ln>
                <a:solidFill>
                  <a:srgbClr val="36399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"/>
              </a:rPr>
              <a:t>Rubric</a:t>
            </a:r>
          </a:p>
        </p:txBody>
      </p:sp>
      <p:graphicFrame>
        <p:nvGraphicFramePr>
          <p:cNvPr id="230" name="Table 1"/>
          <p:cNvGraphicFramePr/>
          <p:nvPr>
            <p:extLst>
              <p:ext uri="{D42A27DB-BD31-4B8C-83A1-F6EECF244321}">
                <p14:modId xmlns:p14="http://schemas.microsoft.com/office/powerpoint/2010/main" val="2848043611"/>
              </p:ext>
            </p:extLst>
          </p:nvPr>
        </p:nvGraphicFramePr>
        <p:xfrm>
          <a:off x="867552" y="1307433"/>
          <a:ext cx="10623717" cy="5131732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2022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04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19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78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8134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 b="1" dirty="0">
                          <a:solidFill>
                            <a:srgbClr val="1E3866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rPr>
                        <a:t>Criteria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 b="1">
                          <a:solidFill>
                            <a:srgbClr val="1E3866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rPr>
                        <a:t>Beginning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 b="1">
                          <a:solidFill>
                            <a:srgbClr val="1E3866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rPr>
                        <a:t>Achieved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 b="1">
                          <a:solidFill>
                            <a:srgbClr val="1E3866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rPr>
                        <a:t>Exceeded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0183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 b="1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Interactive prototype 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The prototype includes basic screens and navigation. 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The prototype includes multiple linked screens and enables user interaction. 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The prototype includes multiple linked screens and uses animation or other tools to enhance user experience. 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1480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 b="1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User interface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The app interface provides basic information.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The app interface is clear and user-friendly.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The app interface is intuitive and has some surprising/delightful elements.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0445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 b="1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Navigation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Users can access key parts of the app.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Navigation is clear and logically structured to enable users to access all parts of the app.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 dirty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Navigation is seamless, easy</a:t>
                      </a:r>
                      <a:r>
                        <a:rPr lang="en-AU" sz="1400" dirty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 </a:t>
                      </a:r>
                      <a:r>
                        <a:rPr lang="en-AU" sz="14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+mj-lt"/>
                          <a:ea typeface="+mj-ea"/>
                          <a:cs typeface="+mj-cs"/>
                          <a:sym typeface="Helvetica"/>
                        </a:rPr>
                        <a:t>to follow </a:t>
                      </a:r>
                      <a:r>
                        <a:rPr sz="1400" dirty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for all users and enables users to access exactly what they want from any part of the app.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1845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 b="1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Design and visual appeal 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The app shows some consistency in design and consideration of visual appeal. 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The app has a consistent design and is visually appealing. 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The app design is consistent and matches the purpose and intended audience of the app. 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9645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 b="1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App features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The app includes a menu and payment system. 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The app includes a menu, payment system and personalised options. 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sz="1400" dirty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The app includes a menu, payment system, </a:t>
                      </a:r>
                      <a:r>
                        <a:rPr sz="1400" dirty="0" err="1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personalised</a:t>
                      </a:r>
                      <a:r>
                        <a:rPr sz="1400" dirty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 options and other features designed to change user </a:t>
                      </a:r>
                      <a:r>
                        <a:rPr sz="1400" dirty="0" err="1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behaviour</a:t>
                      </a:r>
                      <a:r>
                        <a:rPr sz="1400" dirty="0">
                          <a:latin typeface="+mn-lt"/>
                          <a:ea typeface="+mn-ea"/>
                          <a:cs typeface="+mn-cs"/>
                          <a:sym typeface="Helvetica"/>
                        </a:rPr>
                        <a:t>. </a:t>
                      </a:r>
                    </a:p>
                  </a:txBody>
                  <a:tcPr marL="50800" marR="50800" marT="50800" marB="50800" horzOverflow="overflow">
                    <a:lnL w="4445">
                      <a:solidFill>
                        <a:srgbClr val="000000"/>
                      </a:solidFill>
                      <a:miter lim="400000"/>
                    </a:lnL>
                    <a:lnR w="4445">
                      <a:solidFill>
                        <a:srgbClr val="000000"/>
                      </a:solidFill>
                      <a:miter lim="400000"/>
                    </a:lnR>
                    <a:lnT w="4445">
                      <a:solidFill>
                        <a:srgbClr val="000000"/>
                      </a:solidFill>
                      <a:miter lim="400000"/>
                    </a:lnT>
                    <a:lnB w="4445">
                      <a:solidFill>
                        <a:srgbClr val="000000"/>
                      </a:solidFill>
                      <a:miter lim="400000"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itle 1"/>
          <p:cNvSpPr txBox="1">
            <a:spLocks noGrp="1"/>
          </p:cNvSpPr>
          <p:nvPr>
            <p:ph type="title" idx="4294967295"/>
          </p:nvPr>
        </p:nvSpPr>
        <p:spPr>
          <a:xfrm>
            <a:off x="2139368" y="1380563"/>
            <a:ext cx="6582071" cy="1985964"/>
          </a:xfrm>
          <a:prstGeom prst="rect">
            <a:avLst/>
          </a:prstGeom>
          <a:noFill/>
          <a:ln w="12700">
            <a:noFill/>
            <a:prstDash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rot="0" spcFirstLastPara="0" vertOverflow="overflow" horzOverflow="overflow" vert="horz" wrap="none" lIns="45719" tIns="45720" rIns="45719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kumimoji="0" lang="en-GB" sz="5400" b="1" i="0" u="none" strike="noStrike" kern="0" cap="none" spc="0" normalizeH="0" baseline="0" noProof="0" dirty="0">
                <a:ln>
                  <a:noFill/>
                </a:ln>
                <a:solidFill>
                  <a:srgbClr val="36399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"/>
              </a:rPr>
              <a:t>Designing a school </a:t>
            </a:r>
          </a:p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kumimoji="0" lang="en-GB" sz="5400" b="1" i="0" u="none" strike="noStrike" kern="0" cap="none" spc="0" normalizeH="0" baseline="0" noProof="0" dirty="0">
                <a:ln>
                  <a:noFill/>
                </a:ln>
                <a:solidFill>
                  <a:srgbClr val="36399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"/>
              </a:rPr>
              <a:t>tuckshop app</a:t>
            </a:r>
          </a:p>
        </p:txBody>
      </p:sp>
      <p:sp>
        <p:nvSpPr>
          <p:cNvPr id="115" name="Title 1"/>
          <p:cNvSpPr txBox="1"/>
          <p:nvPr/>
        </p:nvSpPr>
        <p:spPr>
          <a:xfrm>
            <a:off x="2186715" y="3474103"/>
            <a:ext cx="3801528" cy="14475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 anchor="ctr">
            <a:normAutofit/>
          </a:bodyPr>
          <a:lstStyle>
            <a:lvl1pPr>
              <a:lnSpc>
                <a:spcPct val="90000"/>
              </a:lnSpc>
              <a:defRPr sz="4000" b="1">
                <a:solidFill>
                  <a:srgbClr val="F15E23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rPr dirty="0"/>
              <a:t>Learning </a:t>
            </a:r>
            <a:r>
              <a:rPr lang="en-AU" dirty="0"/>
              <a:t>h</a:t>
            </a:r>
            <a:r>
              <a:rPr dirty="0" err="1"/>
              <a:t>ook</a:t>
            </a:r>
            <a:r>
              <a:rPr dirty="0"/>
              <a:t> </a:t>
            </a:r>
          </a:p>
        </p:txBody>
      </p:sp>
      <p:grpSp>
        <p:nvGrpSpPr>
          <p:cNvPr id="122" name="Group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156268" y="2843074"/>
            <a:ext cx="1529843" cy="2311100"/>
            <a:chOff x="0" y="0"/>
            <a:chExt cx="1529841" cy="2311099"/>
          </a:xfrm>
        </p:grpSpPr>
        <p:sp>
          <p:nvSpPr>
            <p:cNvPr id="116" name="Phone"/>
            <p:cNvSpPr/>
            <p:nvPr/>
          </p:nvSpPr>
          <p:spPr>
            <a:xfrm rot="874188">
              <a:off x="250133" y="95407"/>
              <a:ext cx="1029575" cy="2120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8" y="0"/>
                  </a:moveTo>
                  <a:cubicBezTo>
                    <a:pt x="934" y="0"/>
                    <a:pt x="0" y="453"/>
                    <a:pt x="0" y="1004"/>
                  </a:cubicBezTo>
                  <a:lnTo>
                    <a:pt x="0" y="20596"/>
                  </a:lnTo>
                  <a:cubicBezTo>
                    <a:pt x="0" y="21152"/>
                    <a:pt x="934" y="21600"/>
                    <a:pt x="2068" y="21600"/>
                  </a:cubicBezTo>
                  <a:lnTo>
                    <a:pt x="19532" y="21600"/>
                  </a:lnTo>
                  <a:cubicBezTo>
                    <a:pt x="20666" y="21600"/>
                    <a:pt x="21600" y="21147"/>
                    <a:pt x="21600" y="20596"/>
                  </a:cubicBezTo>
                  <a:lnTo>
                    <a:pt x="21600" y="1004"/>
                  </a:lnTo>
                  <a:cubicBezTo>
                    <a:pt x="21600" y="453"/>
                    <a:pt x="20677" y="0"/>
                    <a:pt x="19532" y="0"/>
                  </a:cubicBezTo>
                  <a:lnTo>
                    <a:pt x="2068" y="0"/>
                  </a:lnTo>
                  <a:close/>
                  <a:moveTo>
                    <a:pt x="9142" y="1350"/>
                  </a:moveTo>
                  <a:lnTo>
                    <a:pt x="12468" y="1350"/>
                  </a:lnTo>
                  <a:cubicBezTo>
                    <a:pt x="12758" y="1350"/>
                    <a:pt x="12990" y="1463"/>
                    <a:pt x="12990" y="1604"/>
                  </a:cubicBezTo>
                  <a:cubicBezTo>
                    <a:pt x="12990" y="1744"/>
                    <a:pt x="12758" y="1858"/>
                    <a:pt x="12468" y="1858"/>
                  </a:cubicBezTo>
                  <a:lnTo>
                    <a:pt x="9142" y="1858"/>
                  </a:lnTo>
                  <a:cubicBezTo>
                    <a:pt x="8853" y="1858"/>
                    <a:pt x="8621" y="1744"/>
                    <a:pt x="8621" y="1604"/>
                  </a:cubicBezTo>
                  <a:cubicBezTo>
                    <a:pt x="8621" y="1463"/>
                    <a:pt x="8853" y="1350"/>
                    <a:pt x="9142" y="1350"/>
                  </a:cubicBezTo>
                  <a:close/>
                  <a:moveTo>
                    <a:pt x="1477" y="2927"/>
                  </a:moveTo>
                  <a:lnTo>
                    <a:pt x="20123" y="2927"/>
                  </a:lnTo>
                  <a:lnTo>
                    <a:pt x="20123" y="18985"/>
                  </a:lnTo>
                  <a:lnTo>
                    <a:pt x="1477" y="18985"/>
                  </a:lnTo>
                  <a:lnTo>
                    <a:pt x="1477" y="2927"/>
                  </a:lnTo>
                  <a:close/>
                </a:path>
              </a:pathLst>
            </a:custGeom>
            <a:solidFill>
              <a:srgbClr val="D72E5D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17" name="Shape"/>
            <p:cNvSpPr/>
            <p:nvPr/>
          </p:nvSpPr>
          <p:spPr>
            <a:xfrm rot="876000">
              <a:off x="463197" y="860898"/>
              <a:ext cx="705254" cy="209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600" extrusionOk="0">
                  <a:moveTo>
                    <a:pt x="10791" y="0"/>
                  </a:moveTo>
                  <a:cubicBezTo>
                    <a:pt x="4828" y="0"/>
                    <a:pt x="0" y="7783"/>
                    <a:pt x="0" y="17394"/>
                  </a:cubicBezTo>
                  <a:lnTo>
                    <a:pt x="0" y="20048"/>
                  </a:lnTo>
                  <a:cubicBezTo>
                    <a:pt x="-6" y="20842"/>
                    <a:pt x="154" y="21516"/>
                    <a:pt x="353" y="21600"/>
                  </a:cubicBezTo>
                  <a:lnTo>
                    <a:pt x="21242" y="21600"/>
                  </a:lnTo>
                  <a:cubicBezTo>
                    <a:pt x="21441" y="21516"/>
                    <a:pt x="21594" y="20842"/>
                    <a:pt x="21594" y="20048"/>
                  </a:cubicBezTo>
                  <a:lnTo>
                    <a:pt x="21594" y="17394"/>
                  </a:lnTo>
                  <a:cubicBezTo>
                    <a:pt x="21594" y="7783"/>
                    <a:pt x="16754" y="0"/>
                    <a:pt x="10791" y="0"/>
                  </a:cubicBezTo>
                  <a:close/>
                </a:path>
              </a:pathLst>
            </a:custGeom>
            <a:solidFill>
              <a:srgbClr val="E9682C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18" name="Shape"/>
            <p:cNvSpPr/>
            <p:nvPr/>
          </p:nvSpPr>
          <p:spPr>
            <a:xfrm rot="876000">
              <a:off x="386281" y="1081903"/>
              <a:ext cx="789575" cy="64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0784" extrusionOk="0">
                  <a:moveTo>
                    <a:pt x="13890" y="18"/>
                  </a:moveTo>
                  <a:cubicBezTo>
                    <a:pt x="13708" y="10"/>
                    <a:pt x="13519" y="293"/>
                    <a:pt x="13340" y="781"/>
                  </a:cubicBezTo>
                  <a:lnTo>
                    <a:pt x="12487" y="3198"/>
                  </a:lnTo>
                  <a:cubicBezTo>
                    <a:pt x="11272" y="6713"/>
                    <a:pt x="9989" y="6648"/>
                    <a:pt x="8774" y="3198"/>
                  </a:cubicBezTo>
                  <a:lnTo>
                    <a:pt x="7931" y="781"/>
                  </a:lnTo>
                  <a:cubicBezTo>
                    <a:pt x="7578" y="-260"/>
                    <a:pt x="7205" y="-260"/>
                    <a:pt x="6852" y="781"/>
                  </a:cubicBezTo>
                  <a:lnTo>
                    <a:pt x="5880" y="3580"/>
                  </a:lnTo>
                  <a:cubicBezTo>
                    <a:pt x="4742" y="6834"/>
                    <a:pt x="3553" y="7080"/>
                    <a:pt x="2404" y="4216"/>
                  </a:cubicBezTo>
                  <a:cubicBezTo>
                    <a:pt x="1559" y="2133"/>
                    <a:pt x="693" y="6312"/>
                    <a:pt x="213" y="14773"/>
                  </a:cubicBezTo>
                  <a:cubicBezTo>
                    <a:pt x="152" y="15879"/>
                    <a:pt x="90" y="16915"/>
                    <a:pt x="29" y="17826"/>
                  </a:cubicBezTo>
                  <a:cubicBezTo>
                    <a:pt x="-59" y="19193"/>
                    <a:pt x="70" y="21086"/>
                    <a:pt x="202" y="20370"/>
                  </a:cubicBezTo>
                  <a:lnTo>
                    <a:pt x="418" y="19225"/>
                  </a:lnTo>
                  <a:cubicBezTo>
                    <a:pt x="727" y="17598"/>
                    <a:pt x="1063" y="16808"/>
                    <a:pt x="1400" y="16808"/>
                  </a:cubicBezTo>
                  <a:lnTo>
                    <a:pt x="20055" y="16808"/>
                  </a:lnTo>
                  <a:cubicBezTo>
                    <a:pt x="20458" y="16808"/>
                    <a:pt x="20845" y="18029"/>
                    <a:pt x="21199" y="20242"/>
                  </a:cubicBezTo>
                  <a:lnTo>
                    <a:pt x="21264" y="20624"/>
                  </a:lnTo>
                  <a:cubicBezTo>
                    <a:pt x="21396" y="21340"/>
                    <a:pt x="21541" y="19512"/>
                    <a:pt x="21447" y="18080"/>
                  </a:cubicBezTo>
                  <a:cubicBezTo>
                    <a:pt x="21375" y="16974"/>
                    <a:pt x="21298" y="15631"/>
                    <a:pt x="21220" y="14264"/>
                  </a:cubicBezTo>
                  <a:cubicBezTo>
                    <a:pt x="20745" y="5998"/>
                    <a:pt x="19901" y="1881"/>
                    <a:pt x="19072" y="3834"/>
                  </a:cubicBezTo>
                  <a:lnTo>
                    <a:pt x="18791" y="4470"/>
                  </a:lnTo>
                  <a:cubicBezTo>
                    <a:pt x="17659" y="7139"/>
                    <a:pt x="16496" y="6899"/>
                    <a:pt x="15380" y="3580"/>
                  </a:cubicBezTo>
                  <a:lnTo>
                    <a:pt x="14430" y="781"/>
                  </a:lnTo>
                  <a:cubicBezTo>
                    <a:pt x="14251" y="261"/>
                    <a:pt x="14073" y="26"/>
                    <a:pt x="13890" y="18"/>
                  </a:cubicBezTo>
                  <a:close/>
                </a:path>
              </a:pathLst>
            </a:custGeom>
            <a:solidFill>
              <a:srgbClr val="36378C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19" name="Shape"/>
            <p:cNvSpPr/>
            <p:nvPr/>
          </p:nvSpPr>
          <p:spPr>
            <a:xfrm rot="876000">
              <a:off x="394008" y="1147023"/>
              <a:ext cx="735411" cy="87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338" y="0"/>
                  </a:moveTo>
                  <a:cubicBezTo>
                    <a:pt x="153" y="0"/>
                    <a:pt x="0" y="1265"/>
                    <a:pt x="0" y="2794"/>
                  </a:cubicBezTo>
                  <a:cubicBezTo>
                    <a:pt x="0" y="4322"/>
                    <a:pt x="153" y="5587"/>
                    <a:pt x="338" y="5587"/>
                  </a:cubicBezTo>
                  <a:lnTo>
                    <a:pt x="1993" y="5587"/>
                  </a:lnTo>
                  <a:lnTo>
                    <a:pt x="1993" y="5683"/>
                  </a:lnTo>
                  <a:cubicBezTo>
                    <a:pt x="3777" y="5683"/>
                    <a:pt x="5526" y="9793"/>
                    <a:pt x="7041" y="17532"/>
                  </a:cubicBezTo>
                  <a:lnTo>
                    <a:pt x="7624" y="20421"/>
                  </a:lnTo>
                  <a:cubicBezTo>
                    <a:pt x="7844" y="21555"/>
                    <a:pt x="8120" y="21600"/>
                    <a:pt x="8346" y="20614"/>
                  </a:cubicBezTo>
                  <a:lnTo>
                    <a:pt x="9430" y="15894"/>
                  </a:lnTo>
                  <a:cubicBezTo>
                    <a:pt x="10993" y="9141"/>
                    <a:pt x="12735" y="5587"/>
                    <a:pt x="14501" y="5587"/>
                  </a:cubicBezTo>
                  <a:lnTo>
                    <a:pt x="21262" y="5587"/>
                  </a:lnTo>
                  <a:cubicBezTo>
                    <a:pt x="21447" y="5587"/>
                    <a:pt x="21600" y="4371"/>
                    <a:pt x="21600" y="2794"/>
                  </a:cubicBezTo>
                  <a:cubicBezTo>
                    <a:pt x="21600" y="1265"/>
                    <a:pt x="21447" y="0"/>
                    <a:pt x="21262" y="0"/>
                  </a:cubicBezTo>
                  <a:lnTo>
                    <a:pt x="338" y="0"/>
                  </a:lnTo>
                  <a:close/>
                </a:path>
              </a:pathLst>
            </a:custGeom>
            <a:solidFill>
              <a:srgbClr val="F5CCD6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20" name="Shape"/>
            <p:cNvSpPr/>
            <p:nvPr/>
          </p:nvSpPr>
          <p:spPr>
            <a:xfrm rot="876000">
              <a:off x="363543" y="1182651"/>
              <a:ext cx="763633" cy="94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579" extrusionOk="0">
                  <a:moveTo>
                    <a:pt x="14995" y="0"/>
                  </a:moveTo>
                  <a:cubicBezTo>
                    <a:pt x="13261" y="0"/>
                    <a:pt x="11541" y="3265"/>
                    <a:pt x="9985" y="9544"/>
                  </a:cubicBezTo>
                  <a:lnTo>
                    <a:pt x="8564" y="15179"/>
                  </a:lnTo>
                  <a:cubicBezTo>
                    <a:pt x="8313" y="16202"/>
                    <a:pt x="8005" y="16160"/>
                    <a:pt x="7759" y="14997"/>
                  </a:cubicBezTo>
                  <a:lnTo>
                    <a:pt x="7357" y="12816"/>
                  </a:lnTo>
                  <a:cubicBezTo>
                    <a:pt x="5817" y="4630"/>
                    <a:pt x="4010" y="273"/>
                    <a:pt x="2167" y="273"/>
                  </a:cubicBezTo>
                  <a:cubicBezTo>
                    <a:pt x="1458" y="273"/>
                    <a:pt x="764" y="364"/>
                    <a:pt x="758" y="364"/>
                  </a:cubicBezTo>
                  <a:cubicBezTo>
                    <a:pt x="420" y="364"/>
                    <a:pt x="243" y="2752"/>
                    <a:pt x="266" y="3636"/>
                  </a:cubicBezTo>
                  <a:lnTo>
                    <a:pt x="277" y="3908"/>
                  </a:lnTo>
                  <a:cubicBezTo>
                    <a:pt x="300" y="4885"/>
                    <a:pt x="246" y="5804"/>
                    <a:pt x="143" y="6362"/>
                  </a:cubicBezTo>
                  <a:lnTo>
                    <a:pt x="132" y="6453"/>
                  </a:lnTo>
                  <a:cubicBezTo>
                    <a:pt x="-11" y="7244"/>
                    <a:pt x="-44" y="8882"/>
                    <a:pt x="65" y="9998"/>
                  </a:cubicBezTo>
                  <a:lnTo>
                    <a:pt x="76" y="9998"/>
                  </a:lnTo>
                  <a:cubicBezTo>
                    <a:pt x="145" y="10742"/>
                    <a:pt x="150" y="11706"/>
                    <a:pt x="98" y="12543"/>
                  </a:cubicBezTo>
                  <a:lnTo>
                    <a:pt x="76" y="12998"/>
                  </a:lnTo>
                  <a:cubicBezTo>
                    <a:pt x="2" y="14207"/>
                    <a:pt x="61" y="15618"/>
                    <a:pt x="210" y="16270"/>
                  </a:cubicBezTo>
                  <a:lnTo>
                    <a:pt x="232" y="16361"/>
                  </a:lnTo>
                  <a:cubicBezTo>
                    <a:pt x="313" y="16686"/>
                    <a:pt x="366" y="17299"/>
                    <a:pt x="389" y="17997"/>
                  </a:cubicBezTo>
                  <a:lnTo>
                    <a:pt x="423" y="19178"/>
                  </a:lnTo>
                  <a:cubicBezTo>
                    <a:pt x="451" y="20108"/>
                    <a:pt x="618" y="21541"/>
                    <a:pt x="881" y="21541"/>
                  </a:cubicBezTo>
                  <a:cubicBezTo>
                    <a:pt x="881" y="21541"/>
                    <a:pt x="979" y="21541"/>
                    <a:pt x="1094" y="21541"/>
                  </a:cubicBezTo>
                  <a:lnTo>
                    <a:pt x="20308" y="21541"/>
                  </a:lnTo>
                  <a:cubicBezTo>
                    <a:pt x="20298" y="21600"/>
                    <a:pt x="20327" y="21582"/>
                    <a:pt x="20341" y="21541"/>
                  </a:cubicBezTo>
                  <a:lnTo>
                    <a:pt x="20486" y="21541"/>
                  </a:lnTo>
                  <a:cubicBezTo>
                    <a:pt x="20624" y="21588"/>
                    <a:pt x="21000" y="20474"/>
                    <a:pt x="21035" y="19451"/>
                  </a:cubicBezTo>
                  <a:lnTo>
                    <a:pt x="21079" y="17997"/>
                  </a:lnTo>
                  <a:cubicBezTo>
                    <a:pt x="21102" y="17299"/>
                    <a:pt x="21172" y="16686"/>
                    <a:pt x="21258" y="16361"/>
                  </a:cubicBezTo>
                  <a:lnTo>
                    <a:pt x="21314" y="16179"/>
                  </a:lnTo>
                  <a:cubicBezTo>
                    <a:pt x="21463" y="15621"/>
                    <a:pt x="21533" y="14207"/>
                    <a:pt x="21482" y="12998"/>
                  </a:cubicBezTo>
                  <a:lnTo>
                    <a:pt x="21448" y="11907"/>
                  </a:lnTo>
                  <a:cubicBezTo>
                    <a:pt x="21420" y="11302"/>
                    <a:pt x="21420" y="10647"/>
                    <a:pt x="21448" y="10089"/>
                  </a:cubicBezTo>
                  <a:lnTo>
                    <a:pt x="21493" y="9544"/>
                  </a:lnTo>
                  <a:cubicBezTo>
                    <a:pt x="21556" y="8427"/>
                    <a:pt x="21502" y="7104"/>
                    <a:pt x="21370" y="6453"/>
                  </a:cubicBezTo>
                  <a:cubicBezTo>
                    <a:pt x="21256" y="5895"/>
                    <a:pt x="21207" y="4794"/>
                    <a:pt x="21247" y="3817"/>
                  </a:cubicBezTo>
                  <a:cubicBezTo>
                    <a:pt x="21293" y="2748"/>
                    <a:pt x="21153" y="273"/>
                    <a:pt x="20610" y="273"/>
                  </a:cubicBezTo>
                  <a:lnTo>
                    <a:pt x="20554" y="273"/>
                  </a:lnTo>
                  <a:cubicBezTo>
                    <a:pt x="20485" y="87"/>
                    <a:pt x="20399" y="0"/>
                    <a:pt x="20319" y="0"/>
                  </a:cubicBezTo>
                  <a:lnTo>
                    <a:pt x="14995" y="0"/>
                  </a:lnTo>
                  <a:close/>
                </a:path>
              </a:pathLst>
            </a:custGeom>
            <a:solidFill>
              <a:srgbClr val="D72E5D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21" name="Shape"/>
            <p:cNvSpPr/>
            <p:nvPr/>
          </p:nvSpPr>
          <p:spPr>
            <a:xfrm rot="876000">
              <a:off x="365570" y="1288475"/>
              <a:ext cx="704851" cy="104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20" y="0"/>
                  </a:moveTo>
                  <a:lnTo>
                    <a:pt x="486" y="82"/>
                  </a:lnTo>
                  <a:cubicBezTo>
                    <a:pt x="213" y="124"/>
                    <a:pt x="0" y="1640"/>
                    <a:pt x="0" y="3532"/>
                  </a:cubicBezTo>
                  <a:lnTo>
                    <a:pt x="0" y="11580"/>
                  </a:lnTo>
                  <a:cubicBezTo>
                    <a:pt x="0" y="17170"/>
                    <a:pt x="674" y="21600"/>
                    <a:pt x="1496" y="21600"/>
                  </a:cubicBezTo>
                  <a:lnTo>
                    <a:pt x="20104" y="21600"/>
                  </a:lnTo>
                  <a:cubicBezTo>
                    <a:pt x="20932" y="21600"/>
                    <a:pt x="21600" y="17128"/>
                    <a:pt x="21600" y="11580"/>
                  </a:cubicBezTo>
                  <a:lnTo>
                    <a:pt x="21600" y="2710"/>
                  </a:lnTo>
                  <a:cubicBezTo>
                    <a:pt x="21600" y="1281"/>
                    <a:pt x="21435" y="124"/>
                    <a:pt x="21223" y="82"/>
                  </a:cubicBezTo>
                  <a:lnTo>
                    <a:pt x="20980" y="0"/>
                  </a:lnTo>
                  <a:lnTo>
                    <a:pt x="620" y="0"/>
                  </a:lnTo>
                  <a:close/>
                </a:path>
              </a:pathLst>
            </a:custGeom>
            <a:solidFill>
              <a:srgbClr val="E9682C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</p:grp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ubtitle 2"/>
          <p:cNvSpPr txBox="1">
            <a:spLocks noGrp="1"/>
          </p:cNvSpPr>
          <p:nvPr>
            <p:ph type="title" idx="4294967295"/>
          </p:nvPr>
        </p:nvSpPr>
        <p:spPr>
          <a:xfrm>
            <a:off x="1644879" y="358884"/>
            <a:ext cx="9052560" cy="701041"/>
          </a:xfrm>
          <a:prstGeom prst="rect">
            <a:avLst/>
          </a:prstGeom>
          <a:noFill/>
          <a:ln w="12700">
            <a:noFill/>
            <a:prstDash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rot="0" spcFirstLastPara="0" vertOverflow="overflow" horzOverflow="overflow" vert="horz" wrap="square" lIns="45719" tIns="45720" rIns="45719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40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none" strike="noStrike" kern="0" cap="none" spc="0" normalizeH="0" baseline="0" noProof="0" dirty="0">
                <a:ln>
                  <a:noFill/>
                </a:ln>
                <a:solidFill>
                  <a:srgbClr val="36399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"/>
              </a:rPr>
              <a:t>A world before apps… </a:t>
            </a:r>
          </a:p>
        </p:txBody>
      </p:sp>
      <p:graphicFrame>
        <p:nvGraphicFramePr>
          <p:cNvPr id="125" name="Table 1"/>
          <p:cNvGraphicFramePr/>
          <p:nvPr>
            <p:extLst>
              <p:ext uri="{D42A27DB-BD31-4B8C-83A1-F6EECF244321}">
                <p14:modId xmlns:p14="http://schemas.microsoft.com/office/powerpoint/2010/main" val="920244371"/>
              </p:ext>
            </p:extLst>
          </p:nvPr>
        </p:nvGraphicFramePr>
        <p:xfrm>
          <a:off x="771635" y="1544693"/>
          <a:ext cx="10392950" cy="4492342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4675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58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2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8034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b="1" dirty="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rPr>
                        <a:t>Problem/task 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E9682C"/>
                      </a:solidFill>
                      <a:miter lim="400000"/>
                    </a:lnL>
                    <a:lnR w="25400" cap="flat" cmpd="sng" algn="ctr">
                      <a:solidFill>
                        <a:srgbClr val="E9682C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E9682C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25400">
                      <a:solidFill>
                        <a:srgbClr val="E9682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/>
                      </a:pPr>
                      <a:r>
                        <a:rPr b="1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rPr>
                        <a:t>Pre-mobile solution</a:t>
                      </a:r>
                    </a:p>
                  </a:txBody>
                  <a:tcPr marL="50800" marR="50800" marT="50800" marB="50800" horzOverflow="overflow">
                    <a:lnL w="25400" cap="flat" cmpd="sng" algn="ctr">
                      <a:solidFill>
                        <a:srgbClr val="E9682C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E9682C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E9682C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25400">
                      <a:solidFill>
                        <a:srgbClr val="E9682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/>
                      </a:pPr>
                      <a:r>
                        <a:rPr b="1" dirty="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rPr>
                        <a:t>Connected mobile solution</a:t>
                      </a:r>
                    </a:p>
                  </a:txBody>
                  <a:tcPr marL="50800" marR="50800" marT="50800" marB="50800" horzOverflow="overflow">
                    <a:lnL w="25400" cap="flat" cmpd="sng" algn="ctr">
                      <a:solidFill>
                        <a:srgbClr val="E9682C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25400">
                      <a:solidFill>
                        <a:srgbClr val="E9682C"/>
                      </a:solidFill>
                      <a:miter lim="400000"/>
                    </a:lnR>
                    <a:lnT w="25400" cap="flat" cmpd="sng" algn="ctr">
                      <a:solidFill>
                        <a:srgbClr val="E9682C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25400">
                      <a:solidFill>
                        <a:srgbClr val="E9682C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154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dirty="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rPr>
                        <a:t>Remind yourself to get milk from the shops</a:t>
                      </a:r>
                      <a:r>
                        <a:rPr lang="en-AU" dirty="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rPr>
                        <a:t>.</a:t>
                      </a:r>
                      <a:endParaRPr dirty="0">
                        <a:solidFill>
                          <a:srgbClr val="36378C"/>
                        </a:solidFill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25400">
                      <a:solidFill>
                        <a:srgbClr val="E9682C"/>
                      </a:solidFill>
                      <a:miter lim="400000"/>
                    </a:lnL>
                    <a:lnR w="25400">
                      <a:solidFill>
                        <a:srgbClr val="E9682C"/>
                      </a:solidFill>
                      <a:miter lim="400000"/>
                    </a:lnR>
                    <a:lnT w="25400">
                      <a:solidFill>
                        <a:srgbClr val="E9682C"/>
                      </a:solidFill>
                      <a:miter lim="400000"/>
                    </a:lnT>
                    <a:lnB w="25400">
                      <a:solidFill>
                        <a:srgbClr val="E9682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25400">
                      <a:solidFill>
                        <a:srgbClr val="E9682C"/>
                      </a:solidFill>
                      <a:miter lim="400000"/>
                    </a:lnL>
                    <a:lnR w="25400">
                      <a:solidFill>
                        <a:srgbClr val="E9682C"/>
                      </a:solidFill>
                      <a:miter lim="400000"/>
                    </a:lnR>
                    <a:lnT w="25400">
                      <a:solidFill>
                        <a:srgbClr val="E9682C"/>
                      </a:solidFill>
                      <a:miter lim="400000"/>
                    </a:lnT>
                    <a:lnB w="25400">
                      <a:solidFill>
                        <a:srgbClr val="E9682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25400">
                      <a:solidFill>
                        <a:srgbClr val="E9682C"/>
                      </a:solidFill>
                      <a:miter lim="400000"/>
                    </a:lnL>
                    <a:lnR w="25400">
                      <a:solidFill>
                        <a:srgbClr val="E9682C"/>
                      </a:solidFill>
                      <a:miter lim="400000"/>
                    </a:lnR>
                    <a:lnT w="25400">
                      <a:solidFill>
                        <a:srgbClr val="E9682C"/>
                      </a:solidFill>
                      <a:miter lim="400000"/>
                    </a:lnT>
                    <a:lnB w="25400">
                      <a:solidFill>
                        <a:srgbClr val="E9682C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154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dirty="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rPr>
                        <a:t>Work out </a:t>
                      </a:r>
                      <a:r>
                        <a:rPr lang="en-AU" dirty="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rPr>
                        <a:t>at </a:t>
                      </a:r>
                      <a:r>
                        <a:rPr dirty="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rPr>
                        <a:t>what speed you ran 5km</a:t>
                      </a:r>
                      <a:r>
                        <a:rPr lang="en-AU" dirty="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rPr>
                        <a:t>.</a:t>
                      </a:r>
                      <a:endParaRPr dirty="0">
                        <a:solidFill>
                          <a:srgbClr val="36378C"/>
                        </a:solidFill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25400">
                      <a:solidFill>
                        <a:srgbClr val="E9682C"/>
                      </a:solidFill>
                      <a:miter lim="400000"/>
                    </a:lnL>
                    <a:lnR w="25400">
                      <a:solidFill>
                        <a:srgbClr val="E9682C"/>
                      </a:solidFill>
                      <a:miter lim="400000"/>
                    </a:lnR>
                    <a:lnT w="25400">
                      <a:solidFill>
                        <a:srgbClr val="E9682C"/>
                      </a:solidFill>
                      <a:miter lim="400000"/>
                    </a:lnT>
                    <a:lnB w="25400">
                      <a:solidFill>
                        <a:srgbClr val="E9682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25400">
                      <a:solidFill>
                        <a:srgbClr val="E9682C"/>
                      </a:solidFill>
                      <a:miter lim="400000"/>
                    </a:lnL>
                    <a:lnR w="25400">
                      <a:solidFill>
                        <a:srgbClr val="E9682C"/>
                      </a:solidFill>
                      <a:miter lim="400000"/>
                    </a:lnR>
                    <a:lnT w="25400">
                      <a:solidFill>
                        <a:srgbClr val="E9682C"/>
                      </a:solidFill>
                      <a:miter lim="400000"/>
                    </a:lnT>
                    <a:lnB w="25400">
                      <a:solidFill>
                        <a:srgbClr val="E9682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25400">
                      <a:solidFill>
                        <a:srgbClr val="E9682C"/>
                      </a:solidFill>
                      <a:miter lim="400000"/>
                    </a:lnL>
                    <a:lnR w="25400">
                      <a:solidFill>
                        <a:srgbClr val="E9682C"/>
                      </a:solidFill>
                      <a:miter lim="400000"/>
                    </a:lnR>
                    <a:lnT w="25400">
                      <a:solidFill>
                        <a:srgbClr val="E9682C"/>
                      </a:solidFill>
                      <a:miter lim="400000"/>
                    </a:lnT>
                    <a:lnB w="25400">
                      <a:solidFill>
                        <a:srgbClr val="E9682C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154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dirty="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rPr>
                        <a:t>Check how close your friend is to arriving</a:t>
                      </a:r>
                      <a:r>
                        <a:rPr lang="en-AU" dirty="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rPr>
                        <a:t>.</a:t>
                      </a:r>
                      <a:endParaRPr dirty="0">
                        <a:solidFill>
                          <a:srgbClr val="36378C"/>
                        </a:solidFill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25400">
                      <a:solidFill>
                        <a:srgbClr val="E9682C"/>
                      </a:solidFill>
                      <a:miter lim="400000"/>
                    </a:lnL>
                    <a:lnR w="25400">
                      <a:solidFill>
                        <a:srgbClr val="E9682C"/>
                      </a:solidFill>
                      <a:miter lim="400000"/>
                    </a:lnR>
                    <a:lnT w="25400">
                      <a:solidFill>
                        <a:srgbClr val="E9682C"/>
                      </a:solidFill>
                      <a:miter lim="400000"/>
                    </a:lnT>
                    <a:lnB w="25400">
                      <a:solidFill>
                        <a:srgbClr val="E9682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25400">
                      <a:solidFill>
                        <a:srgbClr val="E9682C"/>
                      </a:solidFill>
                      <a:miter lim="400000"/>
                    </a:lnL>
                    <a:lnR w="25400">
                      <a:solidFill>
                        <a:srgbClr val="E9682C"/>
                      </a:solidFill>
                      <a:miter lim="400000"/>
                    </a:lnR>
                    <a:lnT w="25400">
                      <a:solidFill>
                        <a:srgbClr val="E9682C"/>
                      </a:solidFill>
                      <a:miter lim="400000"/>
                    </a:lnT>
                    <a:lnB w="25400">
                      <a:solidFill>
                        <a:srgbClr val="E9682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25400">
                      <a:solidFill>
                        <a:srgbClr val="E9682C"/>
                      </a:solidFill>
                      <a:miter lim="400000"/>
                    </a:lnL>
                    <a:lnR w="25400">
                      <a:solidFill>
                        <a:srgbClr val="E9682C"/>
                      </a:solidFill>
                      <a:miter lim="400000"/>
                    </a:lnR>
                    <a:lnT w="25400">
                      <a:solidFill>
                        <a:srgbClr val="E9682C"/>
                      </a:solidFill>
                      <a:miter lim="400000"/>
                    </a:lnT>
                    <a:lnB w="25400">
                      <a:solidFill>
                        <a:srgbClr val="E9682C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034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dirty="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rPr>
                        <a:t>Buy something second-hand</a:t>
                      </a:r>
                      <a:r>
                        <a:rPr lang="en-AU" dirty="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rPr>
                        <a:t>.</a:t>
                      </a:r>
                      <a:r>
                        <a:rPr dirty="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rPr>
                        <a:t> </a:t>
                      </a:r>
                    </a:p>
                  </a:txBody>
                  <a:tcPr marL="50800" marR="50800" marT="50800" marB="50800" horzOverflow="overflow">
                    <a:lnL w="25400">
                      <a:solidFill>
                        <a:srgbClr val="E9682C"/>
                      </a:solidFill>
                      <a:miter lim="400000"/>
                    </a:lnL>
                    <a:lnR w="25400">
                      <a:solidFill>
                        <a:srgbClr val="E9682C"/>
                      </a:solidFill>
                      <a:miter lim="400000"/>
                    </a:lnR>
                    <a:lnT w="25400">
                      <a:solidFill>
                        <a:srgbClr val="E9682C"/>
                      </a:solidFill>
                      <a:miter lim="400000"/>
                    </a:lnT>
                    <a:lnB w="25400">
                      <a:solidFill>
                        <a:srgbClr val="E9682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25400">
                      <a:solidFill>
                        <a:srgbClr val="E9682C"/>
                      </a:solidFill>
                      <a:miter lim="400000"/>
                    </a:lnL>
                    <a:lnR w="25400">
                      <a:solidFill>
                        <a:srgbClr val="E9682C"/>
                      </a:solidFill>
                      <a:miter lim="400000"/>
                    </a:lnR>
                    <a:lnT w="25400">
                      <a:solidFill>
                        <a:srgbClr val="E9682C"/>
                      </a:solidFill>
                      <a:miter lim="400000"/>
                    </a:lnT>
                    <a:lnB w="25400">
                      <a:solidFill>
                        <a:srgbClr val="E9682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25400">
                      <a:solidFill>
                        <a:srgbClr val="E9682C"/>
                      </a:solidFill>
                      <a:miter lim="400000"/>
                    </a:lnL>
                    <a:lnR w="25400">
                      <a:solidFill>
                        <a:srgbClr val="E9682C"/>
                      </a:solidFill>
                      <a:miter lim="400000"/>
                    </a:lnR>
                    <a:lnT w="25400">
                      <a:solidFill>
                        <a:srgbClr val="E9682C"/>
                      </a:solidFill>
                      <a:miter lim="400000"/>
                    </a:lnT>
                    <a:lnB w="25400">
                      <a:solidFill>
                        <a:srgbClr val="E9682C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154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dirty="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rPr>
                        <a:t>Ring home from the </a:t>
                      </a:r>
                      <a:r>
                        <a:rPr lang="en-AU" dirty="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rPr>
                        <a:t>cinema </a:t>
                      </a:r>
                      <a:r>
                        <a:rPr dirty="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rPr>
                        <a:t>to say you’ll be late</a:t>
                      </a:r>
                      <a:r>
                        <a:rPr lang="en-AU" dirty="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rPr>
                        <a:t>.</a:t>
                      </a:r>
                      <a:endParaRPr dirty="0">
                        <a:solidFill>
                          <a:srgbClr val="36378C"/>
                        </a:solidFill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25400">
                      <a:solidFill>
                        <a:srgbClr val="E9682C"/>
                      </a:solidFill>
                      <a:miter lim="400000"/>
                    </a:lnL>
                    <a:lnR w="25400">
                      <a:solidFill>
                        <a:srgbClr val="E9682C"/>
                      </a:solidFill>
                      <a:miter lim="400000"/>
                    </a:lnR>
                    <a:lnT w="25400">
                      <a:solidFill>
                        <a:srgbClr val="E9682C"/>
                      </a:solidFill>
                      <a:miter lim="400000"/>
                    </a:lnT>
                    <a:lnB w="25400">
                      <a:solidFill>
                        <a:srgbClr val="E9682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25400">
                      <a:solidFill>
                        <a:srgbClr val="E9682C"/>
                      </a:solidFill>
                      <a:miter lim="400000"/>
                    </a:lnL>
                    <a:lnR w="25400">
                      <a:solidFill>
                        <a:srgbClr val="E9682C"/>
                      </a:solidFill>
                      <a:miter lim="400000"/>
                    </a:lnR>
                    <a:lnT w="25400">
                      <a:solidFill>
                        <a:srgbClr val="E9682C"/>
                      </a:solidFill>
                      <a:miter lim="400000"/>
                    </a:lnT>
                    <a:lnB w="25400">
                      <a:solidFill>
                        <a:srgbClr val="E9682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25400">
                      <a:solidFill>
                        <a:srgbClr val="E9682C"/>
                      </a:solidFill>
                      <a:miter lim="400000"/>
                    </a:lnL>
                    <a:lnR w="25400">
                      <a:solidFill>
                        <a:srgbClr val="E9682C"/>
                      </a:solidFill>
                      <a:miter lim="400000"/>
                    </a:lnR>
                    <a:lnT w="25400">
                      <a:solidFill>
                        <a:srgbClr val="E9682C"/>
                      </a:solidFill>
                      <a:miter lim="400000"/>
                    </a:lnT>
                    <a:lnB w="25400">
                      <a:solidFill>
                        <a:srgbClr val="E9682C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154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dirty="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rPr>
                        <a:t>Check how much money you have in your bank account</a:t>
                      </a:r>
                      <a:r>
                        <a:rPr lang="en-AU" dirty="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rPr>
                        <a:t>.</a:t>
                      </a:r>
                      <a:endParaRPr dirty="0">
                        <a:solidFill>
                          <a:srgbClr val="36378C"/>
                        </a:solidFill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25400">
                      <a:solidFill>
                        <a:srgbClr val="E9682C"/>
                      </a:solidFill>
                      <a:miter lim="400000"/>
                    </a:lnL>
                    <a:lnR w="25400">
                      <a:solidFill>
                        <a:srgbClr val="E9682C"/>
                      </a:solidFill>
                      <a:miter lim="400000"/>
                    </a:lnR>
                    <a:lnT w="25400">
                      <a:solidFill>
                        <a:srgbClr val="E9682C"/>
                      </a:solidFill>
                      <a:miter lim="400000"/>
                    </a:lnT>
                    <a:lnB w="25400">
                      <a:solidFill>
                        <a:srgbClr val="E9682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25400">
                      <a:solidFill>
                        <a:srgbClr val="E9682C"/>
                      </a:solidFill>
                      <a:miter lim="400000"/>
                    </a:lnL>
                    <a:lnR w="25400">
                      <a:solidFill>
                        <a:srgbClr val="E9682C"/>
                      </a:solidFill>
                      <a:miter lim="400000"/>
                    </a:lnR>
                    <a:lnT w="25400">
                      <a:solidFill>
                        <a:srgbClr val="E9682C"/>
                      </a:solidFill>
                      <a:miter lim="400000"/>
                    </a:lnT>
                    <a:lnB w="25400">
                      <a:solidFill>
                        <a:srgbClr val="E9682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25400">
                      <a:solidFill>
                        <a:srgbClr val="E9682C"/>
                      </a:solidFill>
                      <a:miter lim="400000"/>
                    </a:lnL>
                    <a:lnR w="25400">
                      <a:solidFill>
                        <a:srgbClr val="E9682C"/>
                      </a:solidFill>
                      <a:miter lim="400000"/>
                    </a:lnR>
                    <a:lnT w="25400">
                      <a:solidFill>
                        <a:srgbClr val="E9682C"/>
                      </a:solidFill>
                      <a:miter lim="400000"/>
                    </a:lnT>
                    <a:lnB w="25400">
                      <a:solidFill>
                        <a:srgbClr val="E9682C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154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dirty="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rPr>
                        <a:t>Sharing an original song you recorded with your friends</a:t>
                      </a:r>
                      <a:r>
                        <a:rPr lang="en-AU" dirty="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rPr>
                        <a:t>.</a:t>
                      </a:r>
                      <a:endParaRPr dirty="0">
                        <a:solidFill>
                          <a:srgbClr val="36378C"/>
                        </a:solidFill>
                        <a:latin typeface="+mn-lt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25400">
                      <a:solidFill>
                        <a:srgbClr val="E9682C"/>
                      </a:solidFill>
                      <a:miter lim="400000"/>
                    </a:lnL>
                    <a:lnR w="25400">
                      <a:solidFill>
                        <a:srgbClr val="E9682C"/>
                      </a:solidFill>
                      <a:miter lim="400000"/>
                    </a:lnR>
                    <a:lnT w="25400">
                      <a:solidFill>
                        <a:srgbClr val="E9682C"/>
                      </a:solidFill>
                      <a:miter lim="400000"/>
                    </a:lnT>
                    <a:lnB w="25400">
                      <a:solidFill>
                        <a:srgbClr val="E9682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25400">
                      <a:solidFill>
                        <a:srgbClr val="E9682C"/>
                      </a:solidFill>
                      <a:miter lim="400000"/>
                    </a:lnL>
                    <a:lnR w="25400">
                      <a:solidFill>
                        <a:srgbClr val="E9682C"/>
                      </a:solidFill>
                      <a:miter lim="400000"/>
                    </a:lnR>
                    <a:lnT w="25400">
                      <a:solidFill>
                        <a:srgbClr val="E9682C"/>
                      </a:solidFill>
                      <a:miter lim="400000"/>
                    </a:lnT>
                    <a:lnB w="25400">
                      <a:solidFill>
                        <a:srgbClr val="E9682C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>
                          <a:solidFill>
                            <a:srgbClr val="36378C"/>
                          </a:solidFill>
                          <a:latin typeface="+mn-lt"/>
                          <a:ea typeface="+mn-ea"/>
                          <a:cs typeface="+mn-cs"/>
                          <a:sym typeface="Helvetica"/>
                        </a:defRPr>
                      </a:pPr>
                      <a:endParaRPr dirty="0"/>
                    </a:p>
                  </a:txBody>
                  <a:tcPr marL="50800" marR="50800" marT="50800" marB="50800" horzOverflow="overflow">
                    <a:lnL w="25400">
                      <a:solidFill>
                        <a:srgbClr val="E9682C"/>
                      </a:solidFill>
                      <a:miter lim="400000"/>
                    </a:lnL>
                    <a:lnR w="25400">
                      <a:solidFill>
                        <a:srgbClr val="E9682C"/>
                      </a:solidFill>
                      <a:miter lim="400000"/>
                    </a:lnR>
                    <a:lnT w="25400">
                      <a:solidFill>
                        <a:srgbClr val="E9682C"/>
                      </a:solidFill>
                      <a:miter lim="400000"/>
                    </a:lnT>
                    <a:lnB w="25400">
                      <a:solidFill>
                        <a:srgbClr val="E9682C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ontent Placeholder 2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 noGrp="1"/>
          </p:cNvSpPr>
          <p:nvPr>
            <p:ph type="body" sz="half" idx="1"/>
          </p:nvPr>
        </p:nvSpPr>
        <p:spPr>
          <a:xfrm>
            <a:off x="797670" y="1723075"/>
            <a:ext cx="6126018" cy="4351339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59595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Australian CEO of Canva, a design app that allows users to generate designs at no cost. </a:t>
            </a:r>
          </a:p>
          <a:p>
            <a:pPr>
              <a:defRPr>
                <a:solidFill>
                  <a:srgbClr val="59595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One of the youngest self-made tech billionaires. </a:t>
            </a:r>
          </a:p>
          <a:p>
            <a:pPr>
              <a:defRPr>
                <a:solidFill>
                  <a:srgbClr val="59595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Canva is </a:t>
            </a:r>
            <a:r>
              <a:rPr dirty="0" err="1"/>
              <a:t>recognised</a:t>
            </a:r>
            <a:r>
              <a:rPr dirty="0"/>
              <a:t> as the 10th most innovative company in the world. </a:t>
            </a:r>
          </a:p>
        </p:txBody>
      </p:sp>
      <p:sp>
        <p:nvSpPr>
          <p:cNvPr id="128" name="Subtitle 2"/>
          <p:cNvSpPr txBox="1">
            <a:spLocks noGrp="1"/>
          </p:cNvSpPr>
          <p:nvPr>
            <p:ph type="title" idx="4294967295"/>
          </p:nvPr>
        </p:nvSpPr>
        <p:spPr>
          <a:xfrm>
            <a:off x="1569719" y="464381"/>
            <a:ext cx="9052561" cy="701041"/>
          </a:xfrm>
          <a:prstGeom prst="rect">
            <a:avLst/>
          </a:prstGeom>
          <a:noFill/>
          <a:ln w="12700">
            <a:noFill/>
            <a:prstDash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rot="0" spcFirstLastPara="0" vertOverflow="overflow" horzOverflow="overflow" vert="horz" wrap="square" lIns="45719" tIns="45720" rIns="45719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40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none" strike="noStrike" kern="0" cap="none" spc="0" normalizeH="0" baseline="0" noProof="0" dirty="0">
                <a:ln>
                  <a:noFill/>
                </a:ln>
                <a:solidFill>
                  <a:srgbClr val="36399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"/>
              </a:rPr>
              <a:t>Melanie Perkins</a:t>
            </a:r>
          </a:p>
        </p:txBody>
      </p:sp>
      <p:pic>
        <p:nvPicPr>
          <p:cNvPr id="129" name="Image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3802" t="10727" r="2442" b="11327"/>
          <a:stretch>
            <a:fillRect/>
          </a:stretch>
        </p:blipFill>
        <p:spPr>
          <a:xfrm>
            <a:off x="8596794" y="318093"/>
            <a:ext cx="3106866" cy="16761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2" h="21376" extrusionOk="0">
                <a:moveTo>
                  <a:pt x="12881" y="21"/>
                </a:moveTo>
                <a:cubicBezTo>
                  <a:pt x="4552" y="-216"/>
                  <a:pt x="1726" y="1497"/>
                  <a:pt x="922" y="7269"/>
                </a:cubicBezTo>
                <a:cubicBezTo>
                  <a:pt x="483" y="10418"/>
                  <a:pt x="855" y="13938"/>
                  <a:pt x="1876" y="16308"/>
                </a:cubicBezTo>
                <a:lnTo>
                  <a:pt x="2158" y="16966"/>
                </a:lnTo>
                <a:lnTo>
                  <a:pt x="1733" y="17715"/>
                </a:lnTo>
                <a:cubicBezTo>
                  <a:pt x="1328" y="18427"/>
                  <a:pt x="628" y="18996"/>
                  <a:pt x="161" y="18996"/>
                </a:cubicBezTo>
                <a:cubicBezTo>
                  <a:pt x="46" y="18996"/>
                  <a:pt x="-8" y="19050"/>
                  <a:pt x="1" y="19178"/>
                </a:cubicBezTo>
                <a:cubicBezTo>
                  <a:pt x="9" y="19306"/>
                  <a:pt x="82" y="19509"/>
                  <a:pt x="216" y="19801"/>
                </a:cubicBezTo>
                <a:cubicBezTo>
                  <a:pt x="533" y="20491"/>
                  <a:pt x="1192" y="21056"/>
                  <a:pt x="1689" y="21056"/>
                </a:cubicBezTo>
                <a:cubicBezTo>
                  <a:pt x="2225" y="21056"/>
                  <a:pt x="2924" y="20619"/>
                  <a:pt x="3413" y="19983"/>
                </a:cubicBezTo>
                <a:lnTo>
                  <a:pt x="3799" y="19482"/>
                </a:lnTo>
                <a:lnTo>
                  <a:pt x="4485" y="19937"/>
                </a:lnTo>
                <a:cubicBezTo>
                  <a:pt x="5126" y="20362"/>
                  <a:pt x="6568" y="20805"/>
                  <a:pt x="8584" y="21197"/>
                </a:cubicBezTo>
                <a:cubicBezTo>
                  <a:pt x="9244" y="21326"/>
                  <a:pt x="10444" y="21384"/>
                  <a:pt x="11621" y="21375"/>
                </a:cubicBezTo>
                <a:cubicBezTo>
                  <a:pt x="12798" y="21365"/>
                  <a:pt x="13954" y="21285"/>
                  <a:pt x="14525" y="21147"/>
                </a:cubicBezTo>
                <a:cubicBezTo>
                  <a:pt x="15822" y="20833"/>
                  <a:pt x="16275" y="20652"/>
                  <a:pt x="17322" y="20018"/>
                </a:cubicBezTo>
                <a:cubicBezTo>
                  <a:pt x="19532" y="18681"/>
                  <a:pt x="20941" y="16186"/>
                  <a:pt x="21482" y="12654"/>
                </a:cubicBezTo>
                <a:cubicBezTo>
                  <a:pt x="21556" y="12166"/>
                  <a:pt x="21592" y="11135"/>
                  <a:pt x="21592" y="10098"/>
                </a:cubicBezTo>
                <a:cubicBezTo>
                  <a:pt x="21592" y="9061"/>
                  <a:pt x="21556" y="8020"/>
                  <a:pt x="21482" y="7512"/>
                </a:cubicBezTo>
                <a:cubicBezTo>
                  <a:pt x="21119" y="5041"/>
                  <a:pt x="20171" y="2740"/>
                  <a:pt x="19134" y="1818"/>
                </a:cubicBezTo>
                <a:cubicBezTo>
                  <a:pt x="17545" y="404"/>
                  <a:pt x="16574" y="126"/>
                  <a:pt x="12881" y="21"/>
                </a:cubicBezTo>
                <a:close/>
              </a:path>
            </a:pathLst>
          </a:custGeom>
          <a:ln w="12700">
            <a:miter lim="400000"/>
          </a:ln>
        </p:spPr>
      </p:pic>
      <p:sp>
        <p:nvSpPr>
          <p:cNvPr id="130" name="Group"/>
          <p:cNvSpPr/>
          <p:nvPr/>
        </p:nvSpPr>
        <p:spPr>
          <a:xfrm>
            <a:off x="7443623" y="4646063"/>
            <a:ext cx="3968441" cy="1270001"/>
          </a:xfrm>
          <a:prstGeom prst="roundRect">
            <a:avLst>
              <a:gd name="adj" fmla="val 15000"/>
            </a:avLst>
          </a:prstGeom>
          <a:solidFill>
            <a:srgbClr val="FFFFFF"/>
          </a:solidFill>
          <a:ln w="12700">
            <a:solidFill>
              <a:srgbClr val="E9682C"/>
            </a:solidFill>
            <a:miter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lvl="2"/>
            <a:r>
              <a:rPr dirty="0"/>
              <a:t>Read this </a:t>
            </a:r>
            <a:r>
              <a:rPr u="sng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5"/>
              </a:rPr>
              <a:t>article</a:t>
            </a:r>
            <a:r>
              <a:rPr dirty="0"/>
              <a:t> to learn more </a:t>
            </a:r>
            <a:r>
              <a:rPr lang="en-AU" dirty="0"/>
              <a:t>	</a:t>
            </a:r>
            <a:r>
              <a:rPr dirty="0"/>
              <a:t>about Melanie’s journey with </a:t>
            </a:r>
            <a:r>
              <a:rPr lang="en-AU" dirty="0"/>
              <a:t>	</a:t>
            </a:r>
            <a:r>
              <a:rPr dirty="0"/>
              <a:t>Canva</a:t>
            </a:r>
          </a:p>
        </p:txBody>
      </p:sp>
      <p:sp>
        <p:nvSpPr>
          <p:cNvPr id="131" name="Document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61282" y="4936893"/>
            <a:ext cx="531544" cy="6883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3" y="0"/>
                </a:moveTo>
                <a:cubicBezTo>
                  <a:pt x="96" y="0"/>
                  <a:pt x="0" y="72"/>
                  <a:pt x="0" y="162"/>
                </a:cubicBezTo>
                <a:lnTo>
                  <a:pt x="0" y="21438"/>
                </a:lnTo>
                <a:cubicBezTo>
                  <a:pt x="0" y="21528"/>
                  <a:pt x="96" y="21600"/>
                  <a:pt x="213" y="21600"/>
                </a:cubicBezTo>
                <a:lnTo>
                  <a:pt x="21387" y="21600"/>
                </a:lnTo>
                <a:cubicBezTo>
                  <a:pt x="21504" y="21600"/>
                  <a:pt x="21600" y="21528"/>
                  <a:pt x="21600" y="21438"/>
                </a:cubicBezTo>
                <a:lnTo>
                  <a:pt x="21600" y="5895"/>
                </a:lnTo>
                <a:cubicBezTo>
                  <a:pt x="21600" y="5863"/>
                  <a:pt x="21567" y="5837"/>
                  <a:pt x="21525" y="5837"/>
                </a:cubicBezTo>
                <a:lnTo>
                  <a:pt x="14257" y="5837"/>
                </a:lnTo>
                <a:cubicBezTo>
                  <a:pt x="14140" y="5837"/>
                  <a:pt x="14044" y="5765"/>
                  <a:pt x="14044" y="5674"/>
                </a:cubicBezTo>
                <a:lnTo>
                  <a:pt x="14044" y="58"/>
                </a:lnTo>
                <a:cubicBezTo>
                  <a:pt x="14044" y="26"/>
                  <a:pt x="14010" y="0"/>
                  <a:pt x="13969" y="0"/>
                </a:cubicBezTo>
                <a:lnTo>
                  <a:pt x="213" y="0"/>
                </a:lnTo>
                <a:close/>
                <a:moveTo>
                  <a:pt x="15018" y="86"/>
                </a:moveTo>
                <a:cubicBezTo>
                  <a:pt x="14992" y="94"/>
                  <a:pt x="14972" y="114"/>
                  <a:pt x="14972" y="140"/>
                </a:cubicBezTo>
                <a:lnTo>
                  <a:pt x="14972" y="4958"/>
                </a:lnTo>
                <a:cubicBezTo>
                  <a:pt x="14972" y="5048"/>
                  <a:pt x="15068" y="5120"/>
                  <a:pt x="15185" y="5120"/>
                </a:cubicBezTo>
                <a:lnTo>
                  <a:pt x="21419" y="5120"/>
                </a:lnTo>
                <a:cubicBezTo>
                  <a:pt x="21486" y="5120"/>
                  <a:pt x="21519" y="5058"/>
                  <a:pt x="21472" y="5021"/>
                </a:cubicBezTo>
                <a:lnTo>
                  <a:pt x="15100" y="99"/>
                </a:lnTo>
                <a:cubicBezTo>
                  <a:pt x="15077" y="81"/>
                  <a:pt x="15044" y="78"/>
                  <a:pt x="15018" y="86"/>
                </a:cubicBezTo>
                <a:close/>
              </a:path>
            </a:pathLst>
          </a:custGeom>
          <a:solidFill>
            <a:srgbClr val="36378C"/>
          </a:solidFill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le 1"/>
          <p:cNvSpPr txBox="1">
            <a:spLocks noGrp="1"/>
          </p:cNvSpPr>
          <p:nvPr>
            <p:ph type="title" idx="4294967295"/>
          </p:nvPr>
        </p:nvSpPr>
        <p:spPr>
          <a:xfrm>
            <a:off x="2139368" y="3438592"/>
            <a:ext cx="3631616" cy="1447522"/>
          </a:xfrm>
          <a:prstGeom prst="rect">
            <a:avLst/>
          </a:prstGeom>
          <a:noFill/>
          <a:ln w="12700">
            <a:noFill/>
            <a:prstDash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rot="0" spcFirstLastPara="0" vertOverflow="overflow" horzOverflow="overflow" vert="horz" wrap="none" lIns="45719" tIns="45720" rIns="45719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>
              <a:lnSpc>
                <a:spcPct val="90000"/>
              </a:lnSpc>
              <a:defRPr sz="4000" b="1">
                <a:solidFill>
                  <a:srgbClr val="F15E23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none" strike="noStrike" kern="0" cap="none" spc="0" normalizeH="0" baseline="0" noProof="0" dirty="0">
                <a:ln>
                  <a:noFill/>
                </a:ln>
                <a:solidFill>
                  <a:srgbClr val="F15E23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"/>
              </a:rPr>
              <a:t>Learning input</a:t>
            </a:r>
          </a:p>
        </p:txBody>
      </p:sp>
      <p:sp>
        <p:nvSpPr>
          <p:cNvPr id="136" name="Title 1"/>
          <p:cNvSpPr txBox="1"/>
          <p:nvPr/>
        </p:nvSpPr>
        <p:spPr>
          <a:xfrm>
            <a:off x="2139368" y="1380563"/>
            <a:ext cx="6582071" cy="1985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 anchor="ctr">
            <a:normAutofit/>
          </a:bodyPr>
          <a:lstStyle/>
          <a:p>
            <a:pPr>
              <a:lnSpc>
                <a:spcPct val="90000"/>
              </a:lnSpc>
              <a:defRPr sz="54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Designing a school </a:t>
            </a:r>
          </a:p>
          <a:p>
            <a:pPr>
              <a:lnSpc>
                <a:spcPct val="90000"/>
              </a:lnSpc>
              <a:defRPr sz="54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tuckshop app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ubtitle 2"/>
          <p:cNvSpPr txBox="1">
            <a:spLocks noGrp="1"/>
          </p:cNvSpPr>
          <p:nvPr>
            <p:ph type="title" idx="4294967295"/>
          </p:nvPr>
        </p:nvSpPr>
        <p:spPr>
          <a:xfrm>
            <a:off x="1569719" y="464381"/>
            <a:ext cx="9052561" cy="701041"/>
          </a:xfrm>
          <a:prstGeom prst="rect">
            <a:avLst/>
          </a:prstGeom>
          <a:noFill/>
          <a:ln w="12700">
            <a:noFill/>
            <a:prstDash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rot="0" spcFirstLastPara="0" vertOverflow="overflow" horzOverflow="overflow" vert="horz" wrap="square" lIns="45719" tIns="45720" rIns="45719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40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none" strike="noStrike" kern="0" cap="none" spc="0" normalizeH="0" baseline="0" noProof="0" dirty="0">
                <a:ln>
                  <a:noFill/>
                </a:ln>
                <a:solidFill>
                  <a:srgbClr val="36399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"/>
              </a:rPr>
              <a:t>App analysis</a:t>
            </a:r>
          </a:p>
        </p:txBody>
      </p:sp>
      <p:sp>
        <p:nvSpPr>
          <p:cNvPr id="139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746696" y="1459412"/>
            <a:ext cx="9057378" cy="4795323"/>
          </a:xfrm>
          <a:prstGeom prst="rect">
            <a:avLst/>
          </a:prstGeom>
        </p:spPr>
        <p:txBody>
          <a:bodyPr/>
          <a:lstStyle/>
          <a:p>
            <a:pPr marL="318168" indent="-318168" defTabSz="777240">
              <a:spcBef>
                <a:spcPts val="800"/>
              </a:spcBef>
              <a:buFontTx/>
              <a:buAutoNum type="arabicPeriod"/>
              <a:defRPr sz="2380">
                <a:solidFill>
                  <a:srgbClr val="59595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Select a retail app to review. </a:t>
            </a:r>
          </a:p>
          <a:p>
            <a:pPr marL="318168" indent="-318168" defTabSz="777240">
              <a:spcBef>
                <a:spcPts val="800"/>
              </a:spcBef>
              <a:buFontTx/>
              <a:buAutoNum type="arabicPeriod"/>
              <a:defRPr sz="2380">
                <a:solidFill>
                  <a:srgbClr val="59595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Answer the following questions: </a:t>
            </a:r>
          </a:p>
          <a:p>
            <a:pPr marL="749968" lvl="1" indent="-318168" defTabSz="777240">
              <a:spcBef>
                <a:spcPts val="800"/>
              </a:spcBef>
              <a:buFontTx/>
              <a:buAutoNum type="alphaLcParenR"/>
              <a:defRPr sz="2380">
                <a:solidFill>
                  <a:srgbClr val="59595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How does the app determine what products to show the customer? </a:t>
            </a:r>
          </a:p>
          <a:p>
            <a:pPr marL="749968" lvl="1" indent="-318168" defTabSz="777240">
              <a:spcBef>
                <a:spcPts val="800"/>
              </a:spcBef>
              <a:buFontTx/>
              <a:buAutoNum type="alphaLcParenR"/>
              <a:defRPr sz="2380">
                <a:solidFill>
                  <a:srgbClr val="59595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Does the app do anything that might encourage a customer to buy more than they </a:t>
            </a:r>
            <a:r>
              <a:rPr lang="en-AU" dirty="0"/>
              <a:t>intended</a:t>
            </a:r>
            <a:r>
              <a:rPr dirty="0"/>
              <a:t>? </a:t>
            </a:r>
          </a:p>
          <a:p>
            <a:pPr marL="749968" lvl="1" indent="-318168" defTabSz="777240">
              <a:spcBef>
                <a:spcPts val="800"/>
              </a:spcBef>
              <a:buFontTx/>
              <a:buAutoNum type="alphaLcParenR"/>
              <a:defRPr sz="2380">
                <a:solidFill>
                  <a:srgbClr val="59595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Does the app offer a ‘logged in’ or ‘</a:t>
            </a:r>
            <a:r>
              <a:rPr dirty="0" err="1"/>
              <a:t>personalised</a:t>
            </a:r>
            <a:r>
              <a:rPr dirty="0"/>
              <a:t>’ experience? Why? </a:t>
            </a:r>
          </a:p>
          <a:p>
            <a:pPr marL="749968" lvl="1" indent="-318168" defTabSz="777240">
              <a:spcBef>
                <a:spcPts val="800"/>
              </a:spcBef>
              <a:buFontTx/>
              <a:buAutoNum type="alphaLcParenR"/>
              <a:defRPr sz="2380">
                <a:solidFill>
                  <a:srgbClr val="59595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What main problem is the app trying to solve? </a:t>
            </a:r>
          </a:p>
          <a:p>
            <a:pPr marL="749968" lvl="1" indent="-318168" defTabSz="777240">
              <a:spcBef>
                <a:spcPts val="800"/>
              </a:spcBef>
              <a:buFontTx/>
              <a:buAutoNum type="alphaLcParenR"/>
              <a:defRPr sz="2380">
                <a:solidFill>
                  <a:srgbClr val="59595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What other problems does the app try to solve? </a:t>
            </a:r>
          </a:p>
          <a:p>
            <a:pPr marL="749968" lvl="1" indent="-318168" defTabSz="777240">
              <a:spcBef>
                <a:spcPts val="800"/>
              </a:spcBef>
              <a:buFontTx/>
              <a:buAutoNum type="alphaLcParenR"/>
              <a:defRPr sz="2380">
                <a:solidFill>
                  <a:srgbClr val="595959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What do you think has influenced the ‘look and feel’ of the app? </a:t>
            </a:r>
          </a:p>
        </p:txBody>
      </p:sp>
      <p:grpSp>
        <p:nvGrpSpPr>
          <p:cNvPr id="146" name="Group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712240" y="615689"/>
            <a:ext cx="1529842" cy="2311101"/>
            <a:chOff x="0" y="0"/>
            <a:chExt cx="1529841" cy="2311099"/>
          </a:xfrm>
        </p:grpSpPr>
        <p:sp>
          <p:nvSpPr>
            <p:cNvPr id="140" name="Phone"/>
            <p:cNvSpPr/>
            <p:nvPr/>
          </p:nvSpPr>
          <p:spPr>
            <a:xfrm rot="874188">
              <a:off x="250133" y="95407"/>
              <a:ext cx="1029575" cy="2120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8" y="0"/>
                  </a:moveTo>
                  <a:cubicBezTo>
                    <a:pt x="934" y="0"/>
                    <a:pt x="0" y="453"/>
                    <a:pt x="0" y="1004"/>
                  </a:cubicBezTo>
                  <a:lnTo>
                    <a:pt x="0" y="20596"/>
                  </a:lnTo>
                  <a:cubicBezTo>
                    <a:pt x="0" y="21152"/>
                    <a:pt x="934" y="21600"/>
                    <a:pt x="2068" y="21600"/>
                  </a:cubicBezTo>
                  <a:lnTo>
                    <a:pt x="19532" y="21600"/>
                  </a:lnTo>
                  <a:cubicBezTo>
                    <a:pt x="20666" y="21600"/>
                    <a:pt x="21600" y="21147"/>
                    <a:pt x="21600" y="20596"/>
                  </a:cubicBezTo>
                  <a:lnTo>
                    <a:pt x="21600" y="1004"/>
                  </a:lnTo>
                  <a:cubicBezTo>
                    <a:pt x="21600" y="453"/>
                    <a:pt x="20677" y="0"/>
                    <a:pt x="19532" y="0"/>
                  </a:cubicBezTo>
                  <a:lnTo>
                    <a:pt x="2068" y="0"/>
                  </a:lnTo>
                  <a:close/>
                  <a:moveTo>
                    <a:pt x="9142" y="1350"/>
                  </a:moveTo>
                  <a:lnTo>
                    <a:pt x="12468" y="1350"/>
                  </a:lnTo>
                  <a:cubicBezTo>
                    <a:pt x="12758" y="1350"/>
                    <a:pt x="12990" y="1463"/>
                    <a:pt x="12990" y="1604"/>
                  </a:cubicBezTo>
                  <a:cubicBezTo>
                    <a:pt x="12990" y="1744"/>
                    <a:pt x="12758" y="1858"/>
                    <a:pt x="12468" y="1858"/>
                  </a:cubicBezTo>
                  <a:lnTo>
                    <a:pt x="9142" y="1858"/>
                  </a:lnTo>
                  <a:cubicBezTo>
                    <a:pt x="8853" y="1858"/>
                    <a:pt x="8621" y="1744"/>
                    <a:pt x="8621" y="1604"/>
                  </a:cubicBezTo>
                  <a:cubicBezTo>
                    <a:pt x="8621" y="1463"/>
                    <a:pt x="8853" y="1350"/>
                    <a:pt x="9142" y="1350"/>
                  </a:cubicBezTo>
                  <a:close/>
                  <a:moveTo>
                    <a:pt x="1477" y="2927"/>
                  </a:moveTo>
                  <a:lnTo>
                    <a:pt x="20123" y="2927"/>
                  </a:lnTo>
                  <a:lnTo>
                    <a:pt x="20123" y="18985"/>
                  </a:lnTo>
                  <a:lnTo>
                    <a:pt x="1477" y="18985"/>
                  </a:lnTo>
                  <a:lnTo>
                    <a:pt x="1477" y="2927"/>
                  </a:lnTo>
                  <a:close/>
                </a:path>
              </a:pathLst>
            </a:custGeom>
            <a:solidFill>
              <a:srgbClr val="D72E5D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41" name="Shape"/>
            <p:cNvSpPr/>
            <p:nvPr/>
          </p:nvSpPr>
          <p:spPr>
            <a:xfrm rot="876000">
              <a:off x="463197" y="860898"/>
              <a:ext cx="705254" cy="209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600" extrusionOk="0">
                  <a:moveTo>
                    <a:pt x="10791" y="0"/>
                  </a:moveTo>
                  <a:cubicBezTo>
                    <a:pt x="4828" y="0"/>
                    <a:pt x="0" y="7783"/>
                    <a:pt x="0" y="17394"/>
                  </a:cubicBezTo>
                  <a:lnTo>
                    <a:pt x="0" y="20048"/>
                  </a:lnTo>
                  <a:cubicBezTo>
                    <a:pt x="-6" y="20842"/>
                    <a:pt x="154" y="21516"/>
                    <a:pt x="353" y="21600"/>
                  </a:cubicBezTo>
                  <a:lnTo>
                    <a:pt x="21242" y="21600"/>
                  </a:lnTo>
                  <a:cubicBezTo>
                    <a:pt x="21441" y="21516"/>
                    <a:pt x="21594" y="20842"/>
                    <a:pt x="21594" y="20048"/>
                  </a:cubicBezTo>
                  <a:lnTo>
                    <a:pt x="21594" y="17394"/>
                  </a:lnTo>
                  <a:cubicBezTo>
                    <a:pt x="21594" y="7783"/>
                    <a:pt x="16754" y="0"/>
                    <a:pt x="10791" y="0"/>
                  </a:cubicBezTo>
                  <a:close/>
                </a:path>
              </a:pathLst>
            </a:custGeom>
            <a:solidFill>
              <a:srgbClr val="E9682C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42" name="Shape"/>
            <p:cNvSpPr/>
            <p:nvPr/>
          </p:nvSpPr>
          <p:spPr>
            <a:xfrm rot="876000">
              <a:off x="386281" y="1081903"/>
              <a:ext cx="789575" cy="64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0784" extrusionOk="0">
                  <a:moveTo>
                    <a:pt x="13890" y="18"/>
                  </a:moveTo>
                  <a:cubicBezTo>
                    <a:pt x="13708" y="10"/>
                    <a:pt x="13519" y="293"/>
                    <a:pt x="13340" y="781"/>
                  </a:cubicBezTo>
                  <a:lnTo>
                    <a:pt x="12487" y="3198"/>
                  </a:lnTo>
                  <a:cubicBezTo>
                    <a:pt x="11272" y="6713"/>
                    <a:pt x="9989" y="6648"/>
                    <a:pt x="8774" y="3198"/>
                  </a:cubicBezTo>
                  <a:lnTo>
                    <a:pt x="7931" y="781"/>
                  </a:lnTo>
                  <a:cubicBezTo>
                    <a:pt x="7578" y="-260"/>
                    <a:pt x="7205" y="-260"/>
                    <a:pt x="6852" y="781"/>
                  </a:cubicBezTo>
                  <a:lnTo>
                    <a:pt x="5880" y="3580"/>
                  </a:lnTo>
                  <a:cubicBezTo>
                    <a:pt x="4742" y="6834"/>
                    <a:pt x="3553" y="7080"/>
                    <a:pt x="2404" y="4216"/>
                  </a:cubicBezTo>
                  <a:cubicBezTo>
                    <a:pt x="1559" y="2133"/>
                    <a:pt x="693" y="6312"/>
                    <a:pt x="213" y="14773"/>
                  </a:cubicBezTo>
                  <a:cubicBezTo>
                    <a:pt x="152" y="15879"/>
                    <a:pt x="90" y="16915"/>
                    <a:pt x="29" y="17826"/>
                  </a:cubicBezTo>
                  <a:cubicBezTo>
                    <a:pt x="-59" y="19193"/>
                    <a:pt x="70" y="21086"/>
                    <a:pt x="202" y="20370"/>
                  </a:cubicBezTo>
                  <a:lnTo>
                    <a:pt x="418" y="19225"/>
                  </a:lnTo>
                  <a:cubicBezTo>
                    <a:pt x="727" y="17598"/>
                    <a:pt x="1063" y="16808"/>
                    <a:pt x="1400" y="16808"/>
                  </a:cubicBezTo>
                  <a:lnTo>
                    <a:pt x="20055" y="16808"/>
                  </a:lnTo>
                  <a:cubicBezTo>
                    <a:pt x="20458" y="16808"/>
                    <a:pt x="20845" y="18029"/>
                    <a:pt x="21199" y="20242"/>
                  </a:cubicBezTo>
                  <a:lnTo>
                    <a:pt x="21264" y="20624"/>
                  </a:lnTo>
                  <a:cubicBezTo>
                    <a:pt x="21396" y="21340"/>
                    <a:pt x="21541" y="19512"/>
                    <a:pt x="21447" y="18080"/>
                  </a:cubicBezTo>
                  <a:cubicBezTo>
                    <a:pt x="21375" y="16974"/>
                    <a:pt x="21298" y="15631"/>
                    <a:pt x="21220" y="14264"/>
                  </a:cubicBezTo>
                  <a:cubicBezTo>
                    <a:pt x="20745" y="5998"/>
                    <a:pt x="19901" y="1881"/>
                    <a:pt x="19072" y="3834"/>
                  </a:cubicBezTo>
                  <a:lnTo>
                    <a:pt x="18791" y="4470"/>
                  </a:lnTo>
                  <a:cubicBezTo>
                    <a:pt x="17659" y="7139"/>
                    <a:pt x="16496" y="6899"/>
                    <a:pt x="15380" y="3580"/>
                  </a:cubicBezTo>
                  <a:lnTo>
                    <a:pt x="14430" y="781"/>
                  </a:lnTo>
                  <a:cubicBezTo>
                    <a:pt x="14251" y="261"/>
                    <a:pt x="14073" y="26"/>
                    <a:pt x="13890" y="18"/>
                  </a:cubicBezTo>
                  <a:close/>
                </a:path>
              </a:pathLst>
            </a:custGeom>
            <a:solidFill>
              <a:srgbClr val="36378C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43" name="Shape"/>
            <p:cNvSpPr/>
            <p:nvPr/>
          </p:nvSpPr>
          <p:spPr>
            <a:xfrm rot="876000">
              <a:off x="394008" y="1147023"/>
              <a:ext cx="735411" cy="87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338" y="0"/>
                  </a:moveTo>
                  <a:cubicBezTo>
                    <a:pt x="153" y="0"/>
                    <a:pt x="0" y="1265"/>
                    <a:pt x="0" y="2794"/>
                  </a:cubicBezTo>
                  <a:cubicBezTo>
                    <a:pt x="0" y="4322"/>
                    <a:pt x="153" y="5587"/>
                    <a:pt x="338" y="5587"/>
                  </a:cubicBezTo>
                  <a:lnTo>
                    <a:pt x="1993" y="5587"/>
                  </a:lnTo>
                  <a:lnTo>
                    <a:pt x="1993" y="5683"/>
                  </a:lnTo>
                  <a:cubicBezTo>
                    <a:pt x="3777" y="5683"/>
                    <a:pt x="5526" y="9793"/>
                    <a:pt x="7041" y="17532"/>
                  </a:cubicBezTo>
                  <a:lnTo>
                    <a:pt x="7624" y="20421"/>
                  </a:lnTo>
                  <a:cubicBezTo>
                    <a:pt x="7844" y="21555"/>
                    <a:pt x="8120" y="21600"/>
                    <a:pt x="8346" y="20614"/>
                  </a:cubicBezTo>
                  <a:lnTo>
                    <a:pt x="9430" y="15894"/>
                  </a:lnTo>
                  <a:cubicBezTo>
                    <a:pt x="10993" y="9141"/>
                    <a:pt x="12735" y="5587"/>
                    <a:pt x="14501" y="5587"/>
                  </a:cubicBezTo>
                  <a:lnTo>
                    <a:pt x="21262" y="5587"/>
                  </a:lnTo>
                  <a:cubicBezTo>
                    <a:pt x="21447" y="5587"/>
                    <a:pt x="21600" y="4371"/>
                    <a:pt x="21600" y="2794"/>
                  </a:cubicBezTo>
                  <a:cubicBezTo>
                    <a:pt x="21600" y="1265"/>
                    <a:pt x="21447" y="0"/>
                    <a:pt x="21262" y="0"/>
                  </a:cubicBezTo>
                  <a:lnTo>
                    <a:pt x="338" y="0"/>
                  </a:lnTo>
                  <a:close/>
                </a:path>
              </a:pathLst>
            </a:custGeom>
            <a:solidFill>
              <a:srgbClr val="F5CCD6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44" name="Shape"/>
            <p:cNvSpPr/>
            <p:nvPr/>
          </p:nvSpPr>
          <p:spPr>
            <a:xfrm rot="876000">
              <a:off x="363543" y="1182651"/>
              <a:ext cx="763633" cy="94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579" extrusionOk="0">
                  <a:moveTo>
                    <a:pt x="14995" y="0"/>
                  </a:moveTo>
                  <a:cubicBezTo>
                    <a:pt x="13261" y="0"/>
                    <a:pt x="11541" y="3265"/>
                    <a:pt x="9985" y="9544"/>
                  </a:cubicBezTo>
                  <a:lnTo>
                    <a:pt x="8564" y="15179"/>
                  </a:lnTo>
                  <a:cubicBezTo>
                    <a:pt x="8313" y="16202"/>
                    <a:pt x="8005" y="16160"/>
                    <a:pt x="7759" y="14997"/>
                  </a:cubicBezTo>
                  <a:lnTo>
                    <a:pt x="7357" y="12816"/>
                  </a:lnTo>
                  <a:cubicBezTo>
                    <a:pt x="5817" y="4630"/>
                    <a:pt x="4010" y="273"/>
                    <a:pt x="2167" y="273"/>
                  </a:cubicBezTo>
                  <a:cubicBezTo>
                    <a:pt x="1458" y="273"/>
                    <a:pt x="764" y="364"/>
                    <a:pt x="758" y="364"/>
                  </a:cubicBezTo>
                  <a:cubicBezTo>
                    <a:pt x="420" y="364"/>
                    <a:pt x="243" y="2752"/>
                    <a:pt x="266" y="3636"/>
                  </a:cubicBezTo>
                  <a:lnTo>
                    <a:pt x="277" y="3908"/>
                  </a:lnTo>
                  <a:cubicBezTo>
                    <a:pt x="300" y="4885"/>
                    <a:pt x="246" y="5804"/>
                    <a:pt x="143" y="6362"/>
                  </a:cubicBezTo>
                  <a:lnTo>
                    <a:pt x="132" y="6453"/>
                  </a:lnTo>
                  <a:cubicBezTo>
                    <a:pt x="-11" y="7244"/>
                    <a:pt x="-44" y="8882"/>
                    <a:pt x="65" y="9998"/>
                  </a:cubicBezTo>
                  <a:lnTo>
                    <a:pt x="76" y="9998"/>
                  </a:lnTo>
                  <a:cubicBezTo>
                    <a:pt x="145" y="10742"/>
                    <a:pt x="150" y="11706"/>
                    <a:pt x="98" y="12543"/>
                  </a:cubicBezTo>
                  <a:lnTo>
                    <a:pt x="76" y="12998"/>
                  </a:lnTo>
                  <a:cubicBezTo>
                    <a:pt x="2" y="14207"/>
                    <a:pt x="61" y="15618"/>
                    <a:pt x="210" y="16270"/>
                  </a:cubicBezTo>
                  <a:lnTo>
                    <a:pt x="232" y="16361"/>
                  </a:lnTo>
                  <a:cubicBezTo>
                    <a:pt x="313" y="16686"/>
                    <a:pt x="366" y="17299"/>
                    <a:pt x="389" y="17997"/>
                  </a:cubicBezTo>
                  <a:lnTo>
                    <a:pt x="423" y="19178"/>
                  </a:lnTo>
                  <a:cubicBezTo>
                    <a:pt x="451" y="20108"/>
                    <a:pt x="618" y="21541"/>
                    <a:pt x="881" y="21541"/>
                  </a:cubicBezTo>
                  <a:cubicBezTo>
                    <a:pt x="881" y="21541"/>
                    <a:pt x="979" y="21541"/>
                    <a:pt x="1094" y="21541"/>
                  </a:cubicBezTo>
                  <a:lnTo>
                    <a:pt x="20308" y="21541"/>
                  </a:lnTo>
                  <a:cubicBezTo>
                    <a:pt x="20298" y="21600"/>
                    <a:pt x="20327" y="21582"/>
                    <a:pt x="20341" y="21541"/>
                  </a:cubicBezTo>
                  <a:lnTo>
                    <a:pt x="20486" y="21541"/>
                  </a:lnTo>
                  <a:cubicBezTo>
                    <a:pt x="20624" y="21588"/>
                    <a:pt x="21000" y="20474"/>
                    <a:pt x="21035" y="19451"/>
                  </a:cubicBezTo>
                  <a:lnTo>
                    <a:pt x="21079" y="17997"/>
                  </a:lnTo>
                  <a:cubicBezTo>
                    <a:pt x="21102" y="17299"/>
                    <a:pt x="21172" y="16686"/>
                    <a:pt x="21258" y="16361"/>
                  </a:cubicBezTo>
                  <a:lnTo>
                    <a:pt x="21314" y="16179"/>
                  </a:lnTo>
                  <a:cubicBezTo>
                    <a:pt x="21463" y="15621"/>
                    <a:pt x="21533" y="14207"/>
                    <a:pt x="21482" y="12998"/>
                  </a:cubicBezTo>
                  <a:lnTo>
                    <a:pt x="21448" y="11907"/>
                  </a:lnTo>
                  <a:cubicBezTo>
                    <a:pt x="21420" y="11302"/>
                    <a:pt x="21420" y="10647"/>
                    <a:pt x="21448" y="10089"/>
                  </a:cubicBezTo>
                  <a:lnTo>
                    <a:pt x="21493" y="9544"/>
                  </a:lnTo>
                  <a:cubicBezTo>
                    <a:pt x="21556" y="8427"/>
                    <a:pt x="21502" y="7104"/>
                    <a:pt x="21370" y="6453"/>
                  </a:cubicBezTo>
                  <a:cubicBezTo>
                    <a:pt x="21256" y="5895"/>
                    <a:pt x="21207" y="4794"/>
                    <a:pt x="21247" y="3817"/>
                  </a:cubicBezTo>
                  <a:cubicBezTo>
                    <a:pt x="21293" y="2748"/>
                    <a:pt x="21153" y="273"/>
                    <a:pt x="20610" y="273"/>
                  </a:cubicBezTo>
                  <a:lnTo>
                    <a:pt x="20554" y="273"/>
                  </a:lnTo>
                  <a:cubicBezTo>
                    <a:pt x="20485" y="87"/>
                    <a:pt x="20399" y="0"/>
                    <a:pt x="20319" y="0"/>
                  </a:cubicBezTo>
                  <a:lnTo>
                    <a:pt x="14995" y="0"/>
                  </a:lnTo>
                  <a:close/>
                </a:path>
              </a:pathLst>
            </a:custGeom>
            <a:solidFill>
              <a:srgbClr val="D72E5D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45" name="Shape"/>
            <p:cNvSpPr/>
            <p:nvPr/>
          </p:nvSpPr>
          <p:spPr>
            <a:xfrm rot="876000">
              <a:off x="365570" y="1288475"/>
              <a:ext cx="704851" cy="104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20" y="0"/>
                  </a:moveTo>
                  <a:lnTo>
                    <a:pt x="486" y="82"/>
                  </a:lnTo>
                  <a:cubicBezTo>
                    <a:pt x="213" y="124"/>
                    <a:pt x="0" y="1640"/>
                    <a:pt x="0" y="3532"/>
                  </a:cubicBezTo>
                  <a:lnTo>
                    <a:pt x="0" y="11580"/>
                  </a:lnTo>
                  <a:cubicBezTo>
                    <a:pt x="0" y="17170"/>
                    <a:pt x="674" y="21600"/>
                    <a:pt x="1496" y="21600"/>
                  </a:cubicBezTo>
                  <a:lnTo>
                    <a:pt x="20104" y="21600"/>
                  </a:lnTo>
                  <a:cubicBezTo>
                    <a:pt x="20932" y="21600"/>
                    <a:pt x="21600" y="17128"/>
                    <a:pt x="21600" y="11580"/>
                  </a:cubicBezTo>
                  <a:lnTo>
                    <a:pt x="21600" y="2710"/>
                  </a:lnTo>
                  <a:cubicBezTo>
                    <a:pt x="21600" y="1281"/>
                    <a:pt x="21435" y="124"/>
                    <a:pt x="21223" y="82"/>
                  </a:cubicBezTo>
                  <a:lnTo>
                    <a:pt x="20980" y="0"/>
                  </a:lnTo>
                  <a:lnTo>
                    <a:pt x="620" y="0"/>
                  </a:lnTo>
                  <a:close/>
                </a:path>
              </a:pathLst>
            </a:custGeom>
            <a:solidFill>
              <a:srgbClr val="E9682C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</p:grpSp>
      <p:grpSp>
        <p:nvGrpSpPr>
          <p:cNvPr id="149" name="Group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rot="19969085">
            <a:off x="10116331" y="3460312"/>
            <a:ext cx="1529842" cy="2311100"/>
            <a:chOff x="0" y="0"/>
            <a:chExt cx="1529841" cy="2311099"/>
          </a:xfrm>
        </p:grpSpPr>
        <p:sp>
          <p:nvSpPr>
            <p:cNvPr id="147" name="Phone"/>
            <p:cNvSpPr/>
            <p:nvPr/>
          </p:nvSpPr>
          <p:spPr>
            <a:xfrm rot="874188">
              <a:off x="250133" y="95407"/>
              <a:ext cx="1029575" cy="2120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8" y="0"/>
                  </a:moveTo>
                  <a:cubicBezTo>
                    <a:pt x="934" y="0"/>
                    <a:pt x="0" y="453"/>
                    <a:pt x="0" y="1004"/>
                  </a:cubicBezTo>
                  <a:lnTo>
                    <a:pt x="0" y="20596"/>
                  </a:lnTo>
                  <a:cubicBezTo>
                    <a:pt x="0" y="21152"/>
                    <a:pt x="934" y="21600"/>
                    <a:pt x="2068" y="21600"/>
                  </a:cubicBezTo>
                  <a:lnTo>
                    <a:pt x="19532" y="21600"/>
                  </a:lnTo>
                  <a:cubicBezTo>
                    <a:pt x="20666" y="21600"/>
                    <a:pt x="21600" y="21147"/>
                    <a:pt x="21600" y="20596"/>
                  </a:cubicBezTo>
                  <a:lnTo>
                    <a:pt x="21600" y="1004"/>
                  </a:lnTo>
                  <a:cubicBezTo>
                    <a:pt x="21600" y="453"/>
                    <a:pt x="20677" y="0"/>
                    <a:pt x="19532" y="0"/>
                  </a:cubicBezTo>
                  <a:lnTo>
                    <a:pt x="2068" y="0"/>
                  </a:lnTo>
                  <a:close/>
                  <a:moveTo>
                    <a:pt x="9142" y="1350"/>
                  </a:moveTo>
                  <a:lnTo>
                    <a:pt x="12468" y="1350"/>
                  </a:lnTo>
                  <a:cubicBezTo>
                    <a:pt x="12758" y="1350"/>
                    <a:pt x="12990" y="1463"/>
                    <a:pt x="12990" y="1604"/>
                  </a:cubicBezTo>
                  <a:cubicBezTo>
                    <a:pt x="12990" y="1744"/>
                    <a:pt x="12758" y="1858"/>
                    <a:pt x="12468" y="1858"/>
                  </a:cubicBezTo>
                  <a:lnTo>
                    <a:pt x="9142" y="1858"/>
                  </a:lnTo>
                  <a:cubicBezTo>
                    <a:pt x="8853" y="1858"/>
                    <a:pt x="8621" y="1744"/>
                    <a:pt x="8621" y="1604"/>
                  </a:cubicBezTo>
                  <a:cubicBezTo>
                    <a:pt x="8621" y="1463"/>
                    <a:pt x="8853" y="1350"/>
                    <a:pt x="9142" y="1350"/>
                  </a:cubicBezTo>
                  <a:close/>
                  <a:moveTo>
                    <a:pt x="1477" y="2927"/>
                  </a:moveTo>
                  <a:lnTo>
                    <a:pt x="20123" y="2927"/>
                  </a:lnTo>
                  <a:lnTo>
                    <a:pt x="20123" y="18985"/>
                  </a:lnTo>
                  <a:lnTo>
                    <a:pt x="1477" y="18985"/>
                  </a:lnTo>
                  <a:lnTo>
                    <a:pt x="1477" y="2927"/>
                  </a:lnTo>
                  <a:close/>
                </a:path>
              </a:pathLst>
            </a:custGeom>
            <a:solidFill>
              <a:srgbClr val="D72E5D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48" name="High Heel"/>
            <p:cNvSpPr/>
            <p:nvPr/>
          </p:nvSpPr>
          <p:spPr>
            <a:xfrm rot="874915">
              <a:off x="422064" y="868674"/>
              <a:ext cx="669205" cy="547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586" extrusionOk="0">
                  <a:moveTo>
                    <a:pt x="18731" y="4"/>
                  </a:moveTo>
                  <a:cubicBezTo>
                    <a:pt x="18645" y="22"/>
                    <a:pt x="18602" y="99"/>
                    <a:pt x="18602" y="99"/>
                  </a:cubicBezTo>
                  <a:lnTo>
                    <a:pt x="14428" y="6099"/>
                  </a:lnTo>
                  <a:cubicBezTo>
                    <a:pt x="10754" y="11722"/>
                    <a:pt x="7681" y="15356"/>
                    <a:pt x="7681" y="15356"/>
                  </a:cubicBezTo>
                  <a:cubicBezTo>
                    <a:pt x="5780" y="17393"/>
                    <a:pt x="4741" y="16858"/>
                    <a:pt x="3499" y="16884"/>
                  </a:cubicBezTo>
                  <a:cubicBezTo>
                    <a:pt x="2193" y="16911"/>
                    <a:pt x="1910" y="16991"/>
                    <a:pt x="1316" y="17162"/>
                  </a:cubicBezTo>
                  <a:cubicBezTo>
                    <a:pt x="89" y="17519"/>
                    <a:pt x="5" y="20754"/>
                    <a:pt x="0" y="21434"/>
                  </a:cubicBezTo>
                  <a:cubicBezTo>
                    <a:pt x="0" y="21513"/>
                    <a:pt x="48" y="21559"/>
                    <a:pt x="75" y="21559"/>
                  </a:cubicBezTo>
                  <a:cubicBezTo>
                    <a:pt x="2320" y="21553"/>
                    <a:pt x="10718" y="21553"/>
                    <a:pt x="10718" y="21553"/>
                  </a:cubicBezTo>
                  <a:cubicBezTo>
                    <a:pt x="11318" y="21553"/>
                    <a:pt x="11456" y="21269"/>
                    <a:pt x="11551" y="20939"/>
                  </a:cubicBezTo>
                  <a:cubicBezTo>
                    <a:pt x="13446" y="14577"/>
                    <a:pt x="15936" y="11736"/>
                    <a:pt x="15936" y="11736"/>
                  </a:cubicBezTo>
                  <a:cubicBezTo>
                    <a:pt x="16923" y="12725"/>
                    <a:pt x="16790" y="15191"/>
                    <a:pt x="16790" y="15191"/>
                  </a:cubicBezTo>
                  <a:lnTo>
                    <a:pt x="16790" y="21586"/>
                  </a:lnTo>
                  <a:lnTo>
                    <a:pt x="17953" y="21586"/>
                  </a:lnTo>
                  <a:cubicBezTo>
                    <a:pt x="17953" y="18191"/>
                    <a:pt x="18967" y="12032"/>
                    <a:pt x="18967" y="12032"/>
                  </a:cubicBezTo>
                  <a:cubicBezTo>
                    <a:pt x="19423" y="9474"/>
                    <a:pt x="20777" y="9843"/>
                    <a:pt x="21191" y="6204"/>
                  </a:cubicBezTo>
                  <a:cubicBezTo>
                    <a:pt x="21600" y="2564"/>
                    <a:pt x="19116" y="264"/>
                    <a:pt x="19116" y="264"/>
                  </a:cubicBezTo>
                  <a:cubicBezTo>
                    <a:pt x="18946" y="26"/>
                    <a:pt x="18817" y="-14"/>
                    <a:pt x="18731" y="4"/>
                  </a:cubicBezTo>
                  <a:close/>
                </a:path>
              </a:pathLst>
            </a:custGeom>
            <a:solidFill>
              <a:srgbClr val="DBFBF3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</p:grp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itle 1"/>
          <p:cNvSpPr txBox="1">
            <a:spLocks noGrp="1"/>
          </p:cNvSpPr>
          <p:nvPr>
            <p:ph type="title" idx="4294967295"/>
          </p:nvPr>
        </p:nvSpPr>
        <p:spPr>
          <a:xfrm>
            <a:off x="2127531" y="3462266"/>
            <a:ext cx="3405893" cy="1447522"/>
          </a:xfrm>
          <a:prstGeom prst="rect">
            <a:avLst/>
          </a:prstGeom>
          <a:noFill/>
          <a:ln w="12700">
            <a:noFill/>
            <a:prstDash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rot="0" spcFirstLastPara="0" vertOverflow="overflow" horzOverflow="overflow" vert="horz" wrap="none" lIns="45719" tIns="45720" rIns="45719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>
                <a:solidFill>
                  <a:srgbClr val="F15E2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kumimoji="0" lang="en-AU" sz="4000" b="1" i="0" u="none" strike="noStrike" kern="0" cap="none" spc="0" normalizeH="0" baseline="0" noProof="0" dirty="0">
                <a:ln>
                  <a:noFill/>
                </a:ln>
                <a:solidFill>
                  <a:srgbClr val="F15E23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"/>
              </a:rPr>
              <a:t>Learning </a:t>
            </a:r>
          </a:p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>
                <a:solidFill>
                  <a:srgbClr val="F15E2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kumimoji="0" lang="en-AU" sz="4000" b="1" i="0" u="none" strike="noStrike" kern="0" cap="none" spc="0" normalizeH="0" baseline="0" noProof="0" dirty="0">
                <a:ln>
                  <a:noFill/>
                </a:ln>
                <a:solidFill>
                  <a:srgbClr val="F15E23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"/>
              </a:rPr>
              <a:t>construction </a:t>
            </a:r>
          </a:p>
        </p:txBody>
      </p:sp>
      <p:sp>
        <p:nvSpPr>
          <p:cNvPr id="152" name="Title 1"/>
          <p:cNvSpPr txBox="1"/>
          <p:nvPr/>
        </p:nvSpPr>
        <p:spPr>
          <a:xfrm>
            <a:off x="2139368" y="1380563"/>
            <a:ext cx="6582071" cy="1985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 anchor="ctr">
            <a:normAutofit/>
          </a:bodyPr>
          <a:lstStyle/>
          <a:p>
            <a:pPr>
              <a:lnSpc>
                <a:spcPct val="90000"/>
              </a:lnSpc>
              <a:defRPr sz="54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Designing a school </a:t>
            </a:r>
          </a:p>
          <a:p>
            <a:pPr>
              <a:lnSpc>
                <a:spcPct val="90000"/>
              </a:lnSpc>
              <a:defRPr sz="54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tuckshop app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ubtitle 2"/>
          <p:cNvSpPr txBox="1">
            <a:spLocks noGrp="1"/>
          </p:cNvSpPr>
          <p:nvPr>
            <p:ph type="title" idx="4294967295"/>
          </p:nvPr>
        </p:nvSpPr>
        <p:spPr>
          <a:xfrm>
            <a:off x="1509772" y="287915"/>
            <a:ext cx="9341609" cy="646331"/>
          </a:xfrm>
          <a:prstGeom prst="rect">
            <a:avLst/>
          </a:prstGeom>
          <a:noFill/>
          <a:ln w="12700">
            <a:noFill/>
            <a:prstDash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rot="0" spcFirstLastPara="0" vertOverflow="overflow" horzOverflow="overflow" vert="horz" wrap="square" lIns="45719" tIns="45720" rIns="45719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40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none" strike="noStrike" kern="0" cap="none" spc="0" normalizeH="0" baseline="0" noProof="0" dirty="0">
                <a:ln>
                  <a:noFill/>
                </a:ln>
                <a:solidFill>
                  <a:srgbClr val="36399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"/>
              </a:rPr>
              <a:t>The engineering design process</a:t>
            </a:r>
          </a:p>
        </p:txBody>
      </p:sp>
      <p:grpSp>
        <p:nvGrpSpPr>
          <p:cNvPr id="171" name="Group" descr="Graphic on engineering design process&#10;define the problem, identify the constraints, brainstorm solutions, select the best solution, prototype the solution, test the prototype, iterate to improve the prototype, communicate the solution."/>
          <p:cNvGrpSpPr/>
          <p:nvPr/>
        </p:nvGrpSpPr>
        <p:grpSpPr>
          <a:xfrm>
            <a:off x="868112" y="1262901"/>
            <a:ext cx="9663440" cy="4935831"/>
            <a:chOff x="0" y="0"/>
            <a:chExt cx="9663439" cy="4935829"/>
          </a:xfrm>
        </p:grpSpPr>
        <p:sp>
          <p:nvSpPr>
            <p:cNvPr id="155" name="Gear"/>
            <p:cNvSpPr/>
            <p:nvPr/>
          </p:nvSpPr>
          <p:spPr>
            <a:xfrm>
              <a:off x="2866648" y="430566"/>
              <a:ext cx="1531123" cy="1531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555" extrusionOk="0">
                  <a:moveTo>
                    <a:pt x="12837" y="2"/>
                  </a:moveTo>
                  <a:cubicBezTo>
                    <a:pt x="12731" y="-11"/>
                    <a:pt x="12661" y="38"/>
                    <a:pt x="12588" y="172"/>
                  </a:cubicBezTo>
                  <a:cubicBezTo>
                    <a:pt x="12292" y="721"/>
                    <a:pt x="11969" y="1258"/>
                    <a:pt x="11661" y="1801"/>
                  </a:cubicBezTo>
                  <a:cubicBezTo>
                    <a:pt x="11547" y="2001"/>
                    <a:pt x="11418" y="2099"/>
                    <a:pt x="11153" y="2073"/>
                  </a:cubicBezTo>
                  <a:cubicBezTo>
                    <a:pt x="10691" y="2028"/>
                    <a:pt x="10220" y="2032"/>
                    <a:pt x="9759" y="2112"/>
                  </a:cubicBezTo>
                  <a:cubicBezTo>
                    <a:pt x="9550" y="2148"/>
                    <a:pt x="9432" y="2095"/>
                    <a:pt x="9318" y="1917"/>
                  </a:cubicBezTo>
                  <a:cubicBezTo>
                    <a:pt x="8969" y="1370"/>
                    <a:pt x="8594" y="841"/>
                    <a:pt x="8243" y="295"/>
                  </a:cubicBezTo>
                  <a:cubicBezTo>
                    <a:pt x="8145" y="142"/>
                    <a:pt x="8068" y="122"/>
                    <a:pt x="7905" y="198"/>
                  </a:cubicBezTo>
                  <a:cubicBezTo>
                    <a:pt x="6845" y="688"/>
                    <a:pt x="5781" y="1174"/>
                    <a:pt x="4712" y="1644"/>
                  </a:cubicBezTo>
                  <a:cubicBezTo>
                    <a:pt x="4517" y="1730"/>
                    <a:pt x="4517" y="1820"/>
                    <a:pt x="4567" y="1996"/>
                  </a:cubicBezTo>
                  <a:cubicBezTo>
                    <a:pt x="4742" y="2608"/>
                    <a:pt x="4890" y="3227"/>
                    <a:pt x="5065" y="3839"/>
                  </a:cubicBezTo>
                  <a:cubicBezTo>
                    <a:pt x="5122" y="4038"/>
                    <a:pt x="5098" y="4170"/>
                    <a:pt x="4932" y="4306"/>
                  </a:cubicBezTo>
                  <a:cubicBezTo>
                    <a:pt x="4561" y="4610"/>
                    <a:pt x="4227" y="4959"/>
                    <a:pt x="3950" y="5348"/>
                  </a:cubicBezTo>
                  <a:cubicBezTo>
                    <a:pt x="3802" y="5555"/>
                    <a:pt x="3648" y="5573"/>
                    <a:pt x="3439" y="5530"/>
                  </a:cubicBezTo>
                  <a:cubicBezTo>
                    <a:pt x="2827" y="5405"/>
                    <a:pt x="2213" y="5295"/>
                    <a:pt x="1605" y="5156"/>
                  </a:cubicBezTo>
                  <a:cubicBezTo>
                    <a:pt x="1409" y="5111"/>
                    <a:pt x="1325" y="5153"/>
                    <a:pt x="1257" y="5338"/>
                  </a:cubicBezTo>
                  <a:cubicBezTo>
                    <a:pt x="856" y="6423"/>
                    <a:pt x="449" y="7506"/>
                    <a:pt x="35" y="8586"/>
                  </a:cubicBezTo>
                  <a:cubicBezTo>
                    <a:pt x="-34" y="8767"/>
                    <a:pt x="-6" y="8857"/>
                    <a:pt x="173" y="8954"/>
                  </a:cubicBezTo>
                  <a:cubicBezTo>
                    <a:pt x="722" y="9251"/>
                    <a:pt x="1256" y="9574"/>
                    <a:pt x="1798" y="9882"/>
                  </a:cubicBezTo>
                  <a:cubicBezTo>
                    <a:pt x="2001" y="9997"/>
                    <a:pt x="2093" y="10127"/>
                    <a:pt x="2064" y="10392"/>
                  </a:cubicBezTo>
                  <a:cubicBezTo>
                    <a:pt x="2014" y="10855"/>
                    <a:pt x="2039" y="11326"/>
                    <a:pt x="2116" y="11788"/>
                  </a:cubicBezTo>
                  <a:cubicBezTo>
                    <a:pt x="2151" y="11998"/>
                    <a:pt x="2089" y="12115"/>
                    <a:pt x="1913" y="12228"/>
                  </a:cubicBezTo>
                  <a:cubicBezTo>
                    <a:pt x="1367" y="12578"/>
                    <a:pt x="837" y="12953"/>
                    <a:pt x="291" y="13303"/>
                  </a:cubicBezTo>
                  <a:cubicBezTo>
                    <a:pt x="136" y="13403"/>
                    <a:pt x="124" y="13482"/>
                    <a:pt x="199" y="13643"/>
                  </a:cubicBezTo>
                  <a:cubicBezTo>
                    <a:pt x="688" y="14705"/>
                    <a:pt x="1172" y="15768"/>
                    <a:pt x="1642" y="16837"/>
                  </a:cubicBezTo>
                  <a:cubicBezTo>
                    <a:pt x="1728" y="17034"/>
                    <a:pt x="1818" y="17032"/>
                    <a:pt x="1994" y="16982"/>
                  </a:cubicBezTo>
                  <a:cubicBezTo>
                    <a:pt x="2605" y="16807"/>
                    <a:pt x="3223" y="16651"/>
                    <a:pt x="3839" y="16489"/>
                  </a:cubicBezTo>
                  <a:cubicBezTo>
                    <a:pt x="3930" y="16465"/>
                    <a:pt x="4023" y="16451"/>
                    <a:pt x="4118" y="16432"/>
                  </a:cubicBezTo>
                  <a:cubicBezTo>
                    <a:pt x="4164" y="16485"/>
                    <a:pt x="4202" y="16532"/>
                    <a:pt x="4241" y="16576"/>
                  </a:cubicBezTo>
                  <a:cubicBezTo>
                    <a:pt x="4568" y="16944"/>
                    <a:pt x="4922" y="17287"/>
                    <a:pt x="5319" y="17573"/>
                  </a:cubicBezTo>
                  <a:cubicBezTo>
                    <a:pt x="5534" y="17728"/>
                    <a:pt x="5572" y="17885"/>
                    <a:pt x="5524" y="18114"/>
                  </a:cubicBezTo>
                  <a:cubicBezTo>
                    <a:pt x="5398" y="18725"/>
                    <a:pt x="5287" y="19339"/>
                    <a:pt x="5149" y="19947"/>
                  </a:cubicBezTo>
                  <a:cubicBezTo>
                    <a:pt x="5105" y="20142"/>
                    <a:pt x="5145" y="20229"/>
                    <a:pt x="5331" y="20297"/>
                  </a:cubicBezTo>
                  <a:cubicBezTo>
                    <a:pt x="6415" y="20698"/>
                    <a:pt x="7497" y="21106"/>
                    <a:pt x="8576" y="21520"/>
                  </a:cubicBezTo>
                  <a:cubicBezTo>
                    <a:pt x="8757" y="21589"/>
                    <a:pt x="8847" y="21563"/>
                    <a:pt x="8944" y="21383"/>
                  </a:cubicBezTo>
                  <a:cubicBezTo>
                    <a:pt x="9241" y="20834"/>
                    <a:pt x="9562" y="20299"/>
                    <a:pt x="9871" y="19757"/>
                  </a:cubicBezTo>
                  <a:cubicBezTo>
                    <a:pt x="9985" y="19558"/>
                    <a:pt x="10110" y="19452"/>
                    <a:pt x="10378" y="19481"/>
                  </a:cubicBezTo>
                  <a:cubicBezTo>
                    <a:pt x="10828" y="19528"/>
                    <a:pt x="11291" y="19534"/>
                    <a:pt x="11737" y="19445"/>
                  </a:cubicBezTo>
                  <a:cubicBezTo>
                    <a:pt x="12009" y="19391"/>
                    <a:pt x="12126" y="19505"/>
                    <a:pt x="12252" y="19698"/>
                  </a:cubicBezTo>
                  <a:cubicBezTo>
                    <a:pt x="12593" y="20221"/>
                    <a:pt x="12952" y="20733"/>
                    <a:pt x="13290" y="21259"/>
                  </a:cubicBezTo>
                  <a:cubicBezTo>
                    <a:pt x="13387" y="21411"/>
                    <a:pt x="13463" y="21432"/>
                    <a:pt x="13628" y="21356"/>
                  </a:cubicBezTo>
                  <a:cubicBezTo>
                    <a:pt x="14687" y="20866"/>
                    <a:pt x="15750" y="20382"/>
                    <a:pt x="16819" y="19912"/>
                  </a:cubicBezTo>
                  <a:cubicBezTo>
                    <a:pt x="17012" y="19827"/>
                    <a:pt x="17018" y="19738"/>
                    <a:pt x="16967" y="19560"/>
                  </a:cubicBezTo>
                  <a:cubicBezTo>
                    <a:pt x="16791" y="18948"/>
                    <a:pt x="16644" y="18329"/>
                    <a:pt x="16469" y="17716"/>
                  </a:cubicBezTo>
                  <a:cubicBezTo>
                    <a:pt x="16412" y="17519"/>
                    <a:pt x="16433" y="17386"/>
                    <a:pt x="16600" y="17250"/>
                  </a:cubicBezTo>
                  <a:cubicBezTo>
                    <a:pt x="16971" y="16946"/>
                    <a:pt x="17305" y="16598"/>
                    <a:pt x="17584" y="16209"/>
                  </a:cubicBezTo>
                  <a:cubicBezTo>
                    <a:pt x="17730" y="16006"/>
                    <a:pt x="17880" y="15980"/>
                    <a:pt x="18092" y="16024"/>
                  </a:cubicBezTo>
                  <a:cubicBezTo>
                    <a:pt x="18703" y="16151"/>
                    <a:pt x="19318" y="16260"/>
                    <a:pt x="19926" y="16398"/>
                  </a:cubicBezTo>
                  <a:cubicBezTo>
                    <a:pt x="20121" y="16442"/>
                    <a:pt x="20207" y="16404"/>
                    <a:pt x="20276" y="16218"/>
                  </a:cubicBezTo>
                  <a:cubicBezTo>
                    <a:pt x="20676" y="15133"/>
                    <a:pt x="21084" y="14050"/>
                    <a:pt x="21497" y="12970"/>
                  </a:cubicBezTo>
                  <a:cubicBezTo>
                    <a:pt x="21566" y="12790"/>
                    <a:pt x="21541" y="12697"/>
                    <a:pt x="21361" y="12600"/>
                  </a:cubicBezTo>
                  <a:cubicBezTo>
                    <a:pt x="20812" y="12303"/>
                    <a:pt x="20278" y="11982"/>
                    <a:pt x="19736" y="11674"/>
                  </a:cubicBezTo>
                  <a:cubicBezTo>
                    <a:pt x="19535" y="11559"/>
                    <a:pt x="19439" y="11431"/>
                    <a:pt x="19468" y="11163"/>
                  </a:cubicBezTo>
                  <a:cubicBezTo>
                    <a:pt x="19519" y="10701"/>
                    <a:pt x="19493" y="10230"/>
                    <a:pt x="19416" y="9768"/>
                  </a:cubicBezTo>
                  <a:cubicBezTo>
                    <a:pt x="19381" y="9559"/>
                    <a:pt x="19443" y="9442"/>
                    <a:pt x="19620" y="9328"/>
                  </a:cubicBezTo>
                  <a:cubicBezTo>
                    <a:pt x="20166" y="8978"/>
                    <a:pt x="20694" y="8603"/>
                    <a:pt x="21240" y="8252"/>
                  </a:cubicBezTo>
                  <a:cubicBezTo>
                    <a:pt x="21393" y="8154"/>
                    <a:pt x="21411" y="8075"/>
                    <a:pt x="21336" y="7912"/>
                  </a:cubicBezTo>
                  <a:cubicBezTo>
                    <a:pt x="20846" y="6851"/>
                    <a:pt x="20362" y="5788"/>
                    <a:pt x="19892" y="4718"/>
                  </a:cubicBezTo>
                  <a:cubicBezTo>
                    <a:pt x="19806" y="4523"/>
                    <a:pt x="19717" y="4523"/>
                    <a:pt x="19541" y="4574"/>
                  </a:cubicBezTo>
                  <a:cubicBezTo>
                    <a:pt x="18917" y="4751"/>
                    <a:pt x="18286" y="4905"/>
                    <a:pt x="17662" y="5080"/>
                  </a:cubicBezTo>
                  <a:cubicBezTo>
                    <a:pt x="17490" y="5129"/>
                    <a:pt x="17378" y="5103"/>
                    <a:pt x="17261" y="4959"/>
                  </a:cubicBezTo>
                  <a:cubicBezTo>
                    <a:pt x="16959" y="4585"/>
                    <a:pt x="16599" y="4263"/>
                    <a:pt x="16213" y="3983"/>
                  </a:cubicBezTo>
                  <a:cubicBezTo>
                    <a:pt x="16001" y="3828"/>
                    <a:pt x="15960" y="3672"/>
                    <a:pt x="16008" y="3442"/>
                  </a:cubicBezTo>
                  <a:cubicBezTo>
                    <a:pt x="16135" y="2831"/>
                    <a:pt x="16245" y="2217"/>
                    <a:pt x="16383" y="1609"/>
                  </a:cubicBezTo>
                  <a:cubicBezTo>
                    <a:pt x="16428" y="1413"/>
                    <a:pt x="16387" y="1327"/>
                    <a:pt x="16201" y="1258"/>
                  </a:cubicBezTo>
                  <a:cubicBezTo>
                    <a:pt x="15118" y="858"/>
                    <a:pt x="14036" y="450"/>
                    <a:pt x="12956" y="36"/>
                  </a:cubicBezTo>
                  <a:cubicBezTo>
                    <a:pt x="12911" y="19"/>
                    <a:pt x="12873" y="7"/>
                    <a:pt x="12837" y="2"/>
                  </a:cubicBezTo>
                  <a:close/>
                  <a:moveTo>
                    <a:pt x="10766" y="5818"/>
                  </a:moveTo>
                  <a:cubicBezTo>
                    <a:pt x="13503" y="5818"/>
                    <a:pt x="15722" y="8039"/>
                    <a:pt x="15722" y="10778"/>
                  </a:cubicBezTo>
                  <a:cubicBezTo>
                    <a:pt x="15722" y="13517"/>
                    <a:pt x="13503" y="15738"/>
                    <a:pt x="10766" y="15738"/>
                  </a:cubicBezTo>
                  <a:cubicBezTo>
                    <a:pt x="8030" y="15738"/>
                    <a:pt x="5810" y="13517"/>
                    <a:pt x="5810" y="10778"/>
                  </a:cubicBezTo>
                  <a:cubicBezTo>
                    <a:pt x="5810" y="8039"/>
                    <a:pt x="8030" y="5818"/>
                    <a:pt x="10766" y="5818"/>
                  </a:cubicBezTo>
                  <a:close/>
                </a:path>
              </a:pathLst>
            </a:custGeom>
            <a:solidFill>
              <a:srgbClr val="D72E5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56" name="Gear"/>
            <p:cNvSpPr/>
            <p:nvPr/>
          </p:nvSpPr>
          <p:spPr>
            <a:xfrm>
              <a:off x="4401137" y="746933"/>
              <a:ext cx="1269878" cy="1270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555" extrusionOk="0">
                  <a:moveTo>
                    <a:pt x="12837" y="2"/>
                  </a:moveTo>
                  <a:cubicBezTo>
                    <a:pt x="12731" y="-11"/>
                    <a:pt x="12661" y="38"/>
                    <a:pt x="12588" y="172"/>
                  </a:cubicBezTo>
                  <a:cubicBezTo>
                    <a:pt x="12292" y="721"/>
                    <a:pt x="11969" y="1258"/>
                    <a:pt x="11661" y="1801"/>
                  </a:cubicBezTo>
                  <a:cubicBezTo>
                    <a:pt x="11547" y="2001"/>
                    <a:pt x="11418" y="2099"/>
                    <a:pt x="11153" y="2073"/>
                  </a:cubicBezTo>
                  <a:cubicBezTo>
                    <a:pt x="10691" y="2028"/>
                    <a:pt x="10220" y="2032"/>
                    <a:pt x="9759" y="2112"/>
                  </a:cubicBezTo>
                  <a:cubicBezTo>
                    <a:pt x="9550" y="2148"/>
                    <a:pt x="9432" y="2095"/>
                    <a:pt x="9318" y="1917"/>
                  </a:cubicBezTo>
                  <a:cubicBezTo>
                    <a:pt x="8969" y="1370"/>
                    <a:pt x="8594" y="841"/>
                    <a:pt x="8243" y="295"/>
                  </a:cubicBezTo>
                  <a:cubicBezTo>
                    <a:pt x="8145" y="142"/>
                    <a:pt x="8068" y="122"/>
                    <a:pt x="7905" y="198"/>
                  </a:cubicBezTo>
                  <a:cubicBezTo>
                    <a:pt x="6845" y="688"/>
                    <a:pt x="5781" y="1174"/>
                    <a:pt x="4712" y="1644"/>
                  </a:cubicBezTo>
                  <a:cubicBezTo>
                    <a:pt x="4517" y="1730"/>
                    <a:pt x="4517" y="1820"/>
                    <a:pt x="4567" y="1996"/>
                  </a:cubicBezTo>
                  <a:cubicBezTo>
                    <a:pt x="4742" y="2608"/>
                    <a:pt x="4890" y="3227"/>
                    <a:pt x="5065" y="3839"/>
                  </a:cubicBezTo>
                  <a:cubicBezTo>
                    <a:pt x="5122" y="4038"/>
                    <a:pt x="5098" y="4170"/>
                    <a:pt x="4932" y="4306"/>
                  </a:cubicBezTo>
                  <a:cubicBezTo>
                    <a:pt x="4561" y="4610"/>
                    <a:pt x="4227" y="4959"/>
                    <a:pt x="3950" y="5348"/>
                  </a:cubicBezTo>
                  <a:cubicBezTo>
                    <a:pt x="3802" y="5555"/>
                    <a:pt x="3648" y="5573"/>
                    <a:pt x="3439" y="5530"/>
                  </a:cubicBezTo>
                  <a:cubicBezTo>
                    <a:pt x="2827" y="5405"/>
                    <a:pt x="2213" y="5295"/>
                    <a:pt x="1605" y="5156"/>
                  </a:cubicBezTo>
                  <a:cubicBezTo>
                    <a:pt x="1409" y="5111"/>
                    <a:pt x="1325" y="5153"/>
                    <a:pt x="1257" y="5338"/>
                  </a:cubicBezTo>
                  <a:cubicBezTo>
                    <a:pt x="856" y="6423"/>
                    <a:pt x="449" y="7506"/>
                    <a:pt x="35" y="8586"/>
                  </a:cubicBezTo>
                  <a:cubicBezTo>
                    <a:pt x="-34" y="8767"/>
                    <a:pt x="-6" y="8857"/>
                    <a:pt x="173" y="8954"/>
                  </a:cubicBezTo>
                  <a:cubicBezTo>
                    <a:pt x="722" y="9251"/>
                    <a:pt x="1256" y="9574"/>
                    <a:pt x="1798" y="9882"/>
                  </a:cubicBezTo>
                  <a:cubicBezTo>
                    <a:pt x="2001" y="9997"/>
                    <a:pt x="2093" y="10127"/>
                    <a:pt x="2064" y="10392"/>
                  </a:cubicBezTo>
                  <a:cubicBezTo>
                    <a:pt x="2014" y="10855"/>
                    <a:pt x="2039" y="11326"/>
                    <a:pt x="2116" y="11788"/>
                  </a:cubicBezTo>
                  <a:cubicBezTo>
                    <a:pt x="2151" y="11998"/>
                    <a:pt x="2089" y="12115"/>
                    <a:pt x="1913" y="12228"/>
                  </a:cubicBezTo>
                  <a:cubicBezTo>
                    <a:pt x="1367" y="12578"/>
                    <a:pt x="837" y="12953"/>
                    <a:pt x="291" y="13303"/>
                  </a:cubicBezTo>
                  <a:cubicBezTo>
                    <a:pt x="136" y="13403"/>
                    <a:pt x="124" y="13482"/>
                    <a:pt x="199" y="13643"/>
                  </a:cubicBezTo>
                  <a:cubicBezTo>
                    <a:pt x="688" y="14705"/>
                    <a:pt x="1172" y="15768"/>
                    <a:pt x="1642" y="16837"/>
                  </a:cubicBezTo>
                  <a:cubicBezTo>
                    <a:pt x="1728" y="17034"/>
                    <a:pt x="1818" y="17032"/>
                    <a:pt x="1994" y="16982"/>
                  </a:cubicBezTo>
                  <a:cubicBezTo>
                    <a:pt x="2605" y="16807"/>
                    <a:pt x="3223" y="16651"/>
                    <a:pt x="3839" y="16489"/>
                  </a:cubicBezTo>
                  <a:cubicBezTo>
                    <a:pt x="3930" y="16465"/>
                    <a:pt x="4023" y="16451"/>
                    <a:pt x="4118" y="16432"/>
                  </a:cubicBezTo>
                  <a:cubicBezTo>
                    <a:pt x="4164" y="16485"/>
                    <a:pt x="4202" y="16532"/>
                    <a:pt x="4241" y="16576"/>
                  </a:cubicBezTo>
                  <a:cubicBezTo>
                    <a:pt x="4568" y="16944"/>
                    <a:pt x="4922" y="17287"/>
                    <a:pt x="5319" y="17573"/>
                  </a:cubicBezTo>
                  <a:cubicBezTo>
                    <a:pt x="5534" y="17728"/>
                    <a:pt x="5572" y="17885"/>
                    <a:pt x="5524" y="18114"/>
                  </a:cubicBezTo>
                  <a:cubicBezTo>
                    <a:pt x="5398" y="18725"/>
                    <a:pt x="5287" y="19339"/>
                    <a:pt x="5149" y="19947"/>
                  </a:cubicBezTo>
                  <a:cubicBezTo>
                    <a:pt x="5105" y="20142"/>
                    <a:pt x="5145" y="20229"/>
                    <a:pt x="5331" y="20297"/>
                  </a:cubicBezTo>
                  <a:cubicBezTo>
                    <a:pt x="6415" y="20698"/>
                    <a:pt x="7497" y="21106"/>
                    <a:pt x="8576" y="21520"/>
                  </a:cubicBezTo>
                  <a:cubicBezTo>
                    <a:pt x="8757" y="21589"/>
                    <a:pt x="8847" y="21563"/>
                    <a:pt x="8944" y="21383"/>
                  </a:cubicBezTo>
                  <a:cubicBezTo>
                    <a:pt x="9241" y="20834"/>
                    <a:pt x="9562" y="20299"/>
                    <a:pt x="9871" y="19757"/>
                  </a:cubicBezTo>
                  <a:cubicBezTo>
                    <a:pt x="9985" y="19558"/>
                    <a:pt x="10110" y="19452"/>
                    <a:pt x="10378" y="19481"/>
                  </a:cubicBezTo>
                  <a:cubicBezTo>
                    <a:pt x="10828" y="19528"/>
                    <a:pt x="11291" y="19534"/>
                    <a:pt x="11737" y="19445"/>
                  </a:cubicBezTo>
                  <a:cubicBezTo>
                    <a:pt x="12009" y="19391"/>
                    <a:pt x="12126" y="19505"/>
                    <a:pt x="12252" y="19698"/>
                  </a:cubicBezTo>
                  <a:cubicBezTo>
                    <a:pt x="12593" y="20221"/>
                    <a:pt x="12952" y="20733"/>
                    <a:pt x="13290" y="21259"/>
                  </a:cubicBezTo>
                  <a:cubicBezTo>
                    <a:pt x="13387" y="21411"/>
                    <a:pt x="13463" y="21432"/>
                    <a:pt x="13628" y="21356"/>
                  </a:cubicBezTo>
                  <a:cubicBezTo>
                    <a:pt x="14687" y="20866"/>
                    <a:pt x="15750" y="20382"/>
                    <a:pt x="16819" y="19912"/>
                  </a:cubicBezTo>
                  <a:cubicBezTo>
                    <a:pt x="17012" y="19827"/>
                    <a:pt x="17018" y="19738"/>
                    <a:pt x="16967" y="19560"/>
                  </a:cubicBezTo>
                  <a:cubicBezTo>
                    <a:pt x="16791" y="18948"/>
                    <a:pt x="16644" y="18329"/>
                    <a:pt x="16469" y="17716"/>
                  </a:cubicBezTo>
                  <a:cubicBezTo>
                    <a:pt x="16412" y="17519"/>
                    <a:pt x="16433" y="17386"/>
                    <a:pt x="16600" y="17250"/>
                  </a:cubicBezTo>
                  <a:cubicBezTo>
                    <a:pt x="16971" y="16946"/>
                    <a:pt x="17305" y="16598"/>
                    <a:pt x="17584" y="16209"/>
                  </a:cubicBezTo>
                  <a:cubicBezTo>
                    <a:pt x="17730" y="16006"/>
                    <a:pt x="17880" y="15980"/>
                    <a:pt x="18092" y="16024"/>
                  </a:cubicBezTo>
                  <a:cubicBezTo>
                    <a:pt x="18703" y="16151"/>
                    <a:pt x="19318" y="16260"/>
                    <a:pt x="19926" y="16398"/>
                  </a:cubicBezTo>
                  <a:cubicBezTo>
                    <a:pt x="20121" y="16442"/>
                    <a:pt x="20207" y="16404"/>
                    <a:pt x="20276" y="16218"/>
                  </a:cubicBezTo>
                  <a:cubicBezTo>
                    <a:pt x="20676" y="15133"/>
                    <a:pt x="21084" y="14050"/>
                    <a:pt x="21497" y="12970"/>
                  </a:cubicBezTo>
                  <a:cubicBezTo>
                    <a:pt x="21566" y="12790"/>
                    <a:pt x="21541" y="12697"/>
                    <a:pt x="21361" y="12600"/>
                  </a:cubicBezTo>
                  <a:cubicBezTo>
                    <a:pt x="20812" y="12303"/>
                    <a:pt x="20278" y="11982"/>
                    <a:pt x="19736" y="11674"/>
                  </a:cubicBezTo>
                  <a:cubicBezTo>
                    <a:pt x="19535" y="11559"/>
                    <a:pt x="19439" y="11431"/>
                    <a:pt x="19468" y="11163"/>
                  </a:cubicBezTo>
                  <a:cubicBezTo>
                    <a:pt x="19519" y="10701"/>
                    <a:pt x="19493" y="10230"/>
                    <a:pt x="19416" y="9768"/>
                  </a:cubicBezTo>
                  <a:cubicBezTo>
                    <a:pt x="19381" y="9559"/>
                    <a:pt x="19443" y="9442"/>
                    <a:pt x="19620" y="9328"/>
                  </a:cubicBezTo>
                  <a:cubicBezTo>
                    <a:pt x="20166" y="8978"/>
                    <a:pt x="20694" y="8603"/>
                    <a:pt x="21240" y="8252"/>
                  </a:cubicBezTo>
                  <a:cubicBezTo>
                    <a:pt x="21393" y="8154"/>
                    <a:pt x="21411" y="8075"/>
                    <a:pt x="21336" y="7912"/>
                  </a:cubicBezTo>
                  <a:cubicBezTo>
                    <a:pt x="20846" y="6851"/>
                    <a:pt x="20362" y="5788"/>
                    <a:pt x="19892" y="4718"/>
                  </a:cubicBezTo>
                  <a:cubicBezTo>
                    <a:pt x="19806" y="4523"/>
                    <a:pt x="19717" y="4523"/>
                    <a:pt x="19541" y="4574"/>
                  </a:cubicBezTo>
                  <a:cubicBezTo>
                    <a:pt x="18917" y="4751"/>
                    <a:pt x="18286" y="4905"/>
                    <a:pt x="17662" y="5080"/>
                  </a:cubicBezTo>
                  <a:cubicBezTo>
                    <a:pt x="17490" y="5129"/>
                    <a:pt x="17378" y="5103"/>
                    <a:pt x="17261" y="4959"/>
                  </a:cubicBezTo>
                  <a:cubicBezTo>
                    <a:pt x="16959" y="4585"/>
                    <a:pt x="16599" y="4263"/>
                    <a:pt x="16213" y="3983"/>
                  </a:cubicBezTo>
                  <a:cubicBezTo>
                    <a:pt x="16001" y="3828"/>
                    <a:pt x="15960" y="3672"/>
                    <a:pt x="16008" y="3442"/>
                  </a:cubicBezTo>
                  <a:cubicBezTo>
                    <a:pt x="16135" y="2831"/>
                    <a:pt x="16245" y="2217"/>
                    <a:pt x="16383" y="1609"/>
                  </a:cubicBezTo>
                  <a:cubicBezTo>
                    <a:pt x="16428" y="1413"/>
                    <a:pt x="16387" y="1327"/>
                    <a:pt x="16201" y="1258"/>
                  </a:cubicBezTo>
                  <a:cubicBezTo>
                    <a:pt x="15118" y="858"/>
                    <a:pt x="14036" y="450"/>
                    <a:pt x="12956" y="36"/>
                  </a:cubicBezTo>
                  <a:cubicBezTo>
                    <a:pt x="12911" y="19"/>
                    <a:pt x="12873" y="7"/>
                    <a:pt x="12837" y="2"/>
                  </a:cubicBezTo>
                  <a:close/>
                  <a:moveTo>
                    <a:pt x="10766" y="5818"/>
                  </a:moveTo>
                  <a:cubicBezTo>
                    <a:pt x="13503" y="5818"/>
                    <a:pt x="15722" y="8039"/>
                    <a:pt x="15722" y="10778"/>
                  </a:cubicBezTo>
                  <a:cubicBezTo>
                    <a:pt x="15722" y="13517"/>
                    <a:pt x="13503" y="15738"/>
                    <a:pt x="10766" y="15738"/>
                  </a:cubicBezTo>
                  <a:cubicBezTo>
                    <a:pt x="8030" y="15738"/>
                    <a:pt x="5810" y="13517"/>
                    <a:pt x="5810" y="10778"/>
                  </a:cubicBezTo>
                  <a:cubicBezTo>
                    <a:pt x="5810" y="8039"/>
                    <a:pt x="8030" y="5818"/>
                    <a:pt x="10766" y="5818"/>
                  </a:cubicBezTo>
                  <a:close/>
                </a:path>
              </a:pathLst>
            </a:custGeom>
            <a:solidFill>
              <a:srgbClr val="FFFFFF"/>
            </a:solidFill>
            <a:ln w="38100" cap="flat">
              <a:solidFill>
                <a:srgbClr val="E9682C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57" name="Gear"/>
            <p:cNvSpPr/>
            <p:nvPr/>
          </p:nvSpPr>
          <p:spPr>
            <a:xfrm>
              <a:off x="5667017" y="848931"/>
              <a:ext cx="1531123" cy="1531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555" extrusionOk="0">
                  <a:moveTo>
                    <a:pt x="12837" y="2"/>
                  </a:moveTo>
                  <a:cubicBezTo>
                    <a:pt x="12731" y="-11"/>
                    <a:pt x="12661" y="38"/>
                    <a:pt x="12588" y="172"/>
                  </a:cubicBezTo>
                  <a:cubicBezTo>
                    <a:pt x="12292" y="721"/>
                    <a:pt x="11969" y="1258"/>
                    <a:pt x="11661" y="1801"/>
                  </a:cubicBezTo>
                  <a:cubicBezTo>
                    <a:pt x="11547" y="2001"/>
                    <a:pt x="11418" y="2099"/>
                    <a:pt x="11153" y="2073"/>
                  </a:cubicBezTo>
                  <a:cubicBezTo>
                    <a:pt x="10691" y="2028"/>
                    <a:pt x="10220" y="2032"/>
                    <a:pt x="9759" y="2112"/>
                  </a:cubicBezTo>
                  <a:cubicBezTo>
                    <a:pt x="9550" y="2148"/>
                    <a:pt x="9432" y="2095"/>
                    <a:pt x="9318" y="1917"/>
                  </a:cubicBezTo>
                  <a:cubicBezTo>
                    <a:pt x="8969" y="1370"/>
                    <a:pt x="8594" y="841"/>
                    <a:pt x="8243" y="295"/>
                  </a:cubicBezTo>
                  <a:cubicBezTo>
                    <a:pt x="8145" y="142"/>
                    <a:pt x="8068" y="122"/>
                    <a:pt x="7905" y="198"/>
                  </a:cubicBezTo>
                  <a:cubicBezTo>
                    <a:pt x="6845" y="688"/>
                    <a:pt x="5781" y="1174"/>
                    <a:pt x="4712" y="1644"/>
                  </a:cubicBezTo>
                  <a:cubicBezTo>
                    <a:pt x="4517" y="1730"/>
                    <a:pt x="4517" y="1820"/>
                    <a:pt x="4567" y="1996"/>
                  </a:cubicBezTo>
                  <a:cubicBezTo>
                    <a:pt x="4742" y="2608"/>
                    <a:pt x="4890" y="3227"/>
                    <a:pt x="5065" y="3839"/>
                  </a:cubicBezTo>
                  <a:cubicBezTo>
                    <a:pt x="5122" y="4038"/>
                    <a:pt x="5098" y="4170"/>
                    <a:pt x="4932" y="4306"/>
                  </a:cubicBezTo>
                  <a:cubicBezTo>
                    <a:pt x="4561" y="4610"/>
                    <a:pt x="4227" y="4959"/>
                    <a:pt x="3950" y="5348"/>
                  </a:cubicBezTo>
                  <a:cubicBezTo>
                    <a:pt x="3802" y="5555"/>
                    <a:pt x="3648" y="5573"/>
                    <a:pt x="3439" y="5530"/>
                  </a:cubicBezTo>
                  <a:cubicBezTo>
                    <a:pt x="2827" y="5405"/>
                    <a:pt x="2213" y="5295"/>
                    <a:pt x="1605" y="5156"/>
                  </a:cubicBezTo>
                  <a:cubicBezTo>
                    <a:pt x="1409" y="5111"/>
                    <a:pt x="1325" y="5153"/>
                    <a:pt x="1257" y="5338"/>
                  </a:cubicBezTo>
                  <a:cubicBezTo>
                    <a:pt x="856" y="6423"/>
                    <a:pt x="449" y="7506"/>
                    <a:pt x="35" y="8586"/>
                  </a:cubicBezTo>
                  <a:cubicBezTo>
                    <a:pt x="-34" y="8767"/>
                    <a:pt x="-6" y="8857"/>
                    <a:pt x="173" y="8954"/>
                  </a:cubicBezTo>
                  <a:cubicBezTo>
                    <a:pt x="722" y="9251"/>
                    <a:pt x="1256" y="9574"/>
                    <a:pt x="1798" y="9882"/>
                  </a:cubicBezTo>
                  <a:cubicBezTo>
                    <a:pt x="2001" y="9997"/>
                    <a:pt x="2093" y="10127"/>
                    <a:pt x="2064" y="10392"/>
                  </a:cubicBezTo>
                  <a:cubicBezTo>
                    <a:pt x="2014" y="10855"/>
                    <a:pt x="2039" y="11326"/>
                    <a:pt x="2116" y="11788"/>
                  </a:cubicBezTo>
                  <a:cubicBezTo>
                    <a:pt x="2151" y="11998"/>
                    <a:pt x="2089" y="12115"/>
                    <a:pt x="1913" y="12228"/>
                  </a:cubicBezTo>
                  <a:cubicBezTo>
                    <a:pt x="1367" y="12578"/>
                    <a:pt x="837" y="12953"/>
                    <a:pt x="291" y="13303"/>
                  </a:cubicBezTo>
                  <a:cubicBezTo>
                    <a:pt x="136" y="13403"/>
                    <a:pt x="124" y="13482"/>
                    <a:pt x="199" y="13643"/>
                  </a:cubicBezTo>
                  <a:cubicBezTo>
                    <a:pt x="688" y="14705"/>
                    <a:pt x="1172" y="15768"/>
                    <a:pt x="1642" y="16837"/>
                  </a:cubicBezTo>
                  <a:cubicBezTo>
                    <a:pt x="1728" y="17034"/>
                    <a:pt x="1818" y="17032"/>
                    <a:pt x="1994" y="16982"/>
                  </a:cubicBezTo>
                  <a:cubicBezTo>
                    <a:pt x="2605" y="16807"/>
                    <a:pt x="3223" y="16651"/>
                    <a:pt x="3839" y="16489"/>
                  </a:cubicBezTo>
                  <a:cubicBezTo>
                    <a:pt x="3930" y="16465"/>
                    <a:pt x="4023" y="16451"/>
                    <a:pt x="4118" y="16432"/>
                  </a:cubicBezTo>
                  <a:cubicBezTo>
                    <a:pt x="4164" y="16485"/>
                    <a:pt x="4202" y="16532"/>
                    <a:pt x="4241" y="16576"/>
                  </a:cubicBezTo>
                  <a:cubicBezTo>
                    <a:pt x="4568" y="16944"/>
                    <a:pt x="4922" y="17287"/>
                    <a:pt x="5319" y="17573"/>
                  </a:cubicBezTo>
                  <a:cubicBezTo>
                    <a:pt x="5534" y="17728"/>
                    <a:pt x="5572" y="17885"/>
                    <a:pt x="5524" y="18114"/>
                  </a:cubicBezTo>
                  <a:cubicBezTo>
                    <a:pt x="5398" y="18725"/>
                    <a:pt x="5287" y="19339"/>
                    <a:pt x="5149" y="19947"/>
                  </a:cubicBezTo>
                  <a:cubicBezTo>
                    <a:pt x="5105" y="20142"/>
                    <a:pt x="5145" y="20229"/>
                    <a:pt x="5331" y="20297"/>
                  </a:cubicBezTo>
                  <a:cubicBezTo>
                    <a:pt x="6415" y="20698"/>
                    <a:pt x="7497" y="21106"/>
                    <a:pt x="8576" y="21520"/>
                  </a:cubicBezTo>
                  <a:cubicBezTo>
                    <a:pt x="8757" y="21589"/>
                    <a:pt x="8847" y="21563"/>
                    <a:pt x="8944" y="21383"/>
                  </a:cubicBezTo>
                  <a:cubicBezTo>
                    <a:pt x="9241" y="20834"/>
                    <a:pt x="9562" y="20299"/>
                    <a:pt x="9871" y="19757"/>
                  </a:cubicBezTo>
                  <a:cubicBezTo>
                    <a:pt x="9985" y="19558"/>
                    <a:pt x="10110" y="19452"/>
                    <a:pt x="10378" y="19481"/>
                  </a:cubicBezTo>
                  <a:cubicBezTo>
                    <a:pt x="10828" y="19528"/>
                    <a:pt x="11291" y="19534"/>
                    <a:pt x="11737" y="19445"/>
                  </a:cubicBezTo>
                  <a:cubicBezTo>
                    <a:pt x="12009" y="19391"/>
                    <a:pt x="12126" y="19505"/>
                    <a:pt x="12252" y="19698"/>
                  </a:cubicBezTo>
                  <a:cubicBezTo>
                    <a:pt x="12593" y="20221"/>
                    <a:pt x="12952" y="20733"/>
                    <a:pt x="13290" y="21259"/>
                  </a:cubicBezTo>
                  <a:cubicBezTo>
                    <a:pt x="13387" y="21411"/>
                    <a:pt x="13463" y="21432"/>
                    <a:pt x="13628" y="21356"/>
                  </a:cubicBezTo>
                  <a:cubicBezTo>
                    <a:pt x="14687" y="20866"/>
                    <a:pt x="15750" y="20382"/>
                    <a:pt x="16819" y="19912"/>
                  </a:cubicBezTo>
                  <a:cubicBezTo>
                    <a:pt x="17012" y="19827"/>
                    <a:pt x="17018" y="19738"/>
                    <a:pt x="16967" y="19560"/>
                  </a:cubicBezTo>
                  <a:cubicBezTo>
                    <a:pt x="16791" y="18948"/>
                    <a:pt x="16644" y="18329"/>
                    <a:pt x="16469" y="17716"/>
                  </a:cubicBezTo>
                  <a:cubicBezTo>
                    <a:pt x="16412" y="17519"/>
                    <a:pt x="16433" y="17386"/>
                    <a:pt x="16600" y="17250"/>
                  </a:cubicBezTo>
                  <a:cubicBezTo>
                    <a:pt x="16971" y="16946"/>
                    <a:pt x="17305" y="16598"/>
                    <a:pt x="17584" y="16209"/>
                  </a:cubicBezTo>
                  <a:cubicBezTo>
                    <a:pt x="17730" y="16006"/>
                    <a:pt x="17880" y="15980"/>
                    <a:pt x="18092" y="16024"/>
                  </a:cubicBezTo>
                  <a:cubicBezTo>
                    <a:pt x="18703" y="16151"/>
                    <a:pt x="19318" y="16260"/>
                    <a:pt x="19926" y="16398"/>
                  </a:cubicBezTo>
                  <a:cubicBezTo>
                    <a:pt x="20121" y="16442"/>
                    <a:pt x="20207" y="16404"/>
                    <a:pt x="20276" y="16218"/>
                  </a:cubicBezTo>
                  <a:cubicBezTo>
                    <a:pt x="20676" y="15133"/>
                    <a:pt x="21084" y="14050"/>
                    <a:pt x="21497" y="12970"/>
                  </a:cubicBezTo>
                  <a:cubicBezTo>
                    <a:pt x="21566" y="12790"/>
                    <a:pt x="21541" y="12697"/>
                    <a:pt x="21361" y="12600"/>
                  </a:cubicBezTo>
                  <a:cubicBezTo>
                    <a:pt x="20812" y="12303"/>
                    <a:pt x="20278" y="11982"/>
                    <a:pt x="19736" y="11674"/>
                  </a:cubicBezTo>
                  <a:cubicBezTo>
                    <a:pt x="19535" y="11559"/>
                    <a:pt x="19439" y="11431"/>
                    <a:pt x="19468" y="11163"/>
                  </a:cubicBezTo>
                  <a:cubicBezTo>
                    <a:pt x="19519" y="10701"/>
                    <a:pt x="19493" y="10230"/>
                    <a:pt x="19416" y="9768"/>
                  </a:cubicBezTo>
                  <a:cubicBezTo>
                    <a:pt x="19381" y="9559"/>
                    <a:pt x="19443" y="9442"/>
                    <a:pt x="19620" y="9328"/>
                  </a:cubicBezTo>
                  <a:cubicBezTo>
                    <a:pt x="20166" y="8978"/>
                    <a:pt x="20694" y="8603"/>
                    <a:pt x="21240" y="8252"/>
                  </a:cubicBezTo>
                  <a:cubicBezTo>
                    <a:pt x="21393" y="8154"/>
                    <a:pt x="21411" y="8075"/>
                    <a:pt x="21336" y="7912"/>
                  </a:cubicBezTo>
                  <a:cubicBezTo>
                    <a:pt x="20846" y="6851"/>
                    <a:pt x="20362" y="5788"/>
                    <a:pt x="19892" y="4718"/>
                  </a:cubicBezTo>
                  <a:cubicBezTo>
                    <a:pt x="19806" y="4523"/>
                    <a:pt x="19717" y="4523"/>
                    <a:pt x="19541" y="4574"/>
                  </a:cubicBezTo>
                  <a:cubicBezTo>
                    <a:pt x="18917" y="4751"/>
                    <a:pt x="18286" y="4905"/>
                    <a:pt x="17662" y="5080"/>
                  </a:cubicBezTo>
                  <a:cubicBezTo>
                    <a:pt x="17490" y="5129"/>
                    <a:pt x="17378" y="5103"/>
                    <a:pt x="17261" y="4959"/>
                  </a:cubicBezTo>
                  <a:cubicBezTo>
                    <a:pt x="16959" y="4585"/>
                    <a:pt x="16599" y="4263"/>
                    <a:pt x="16213" y="3983"/>
                  </a:cubicBezTo>
                  <a:cubicBezTo>
                    <a:pt x="16001" y="3828"/>
                    <a:pt x="15960" y="3672"/>
                    <a:pt x="16008" y="3442"/>
                  </a:cubicBezTo>
                  <a:cubicBezTo>
                    <a:pt x="16135" y="2831"/>
                    <a:pt x="16245" y="2217"/>
                    <a:pt x="16383" y="1609"/>
                  </a:cubicBezTo>
                  <a:cubicBezTo>
                    <a:pt x="16428" y="1413"/>
                    <a:pt x="16387" y="1327"/>
                    <a:pt x="16201" y="1258"/>
                  </a:cubicBezTo>
                  <a:cubicBezTo>
                    <a:pt x="15118" y="858"/>
                    <a:pt x="14036" y="450"/>
                    <a:pt x="12956" y="36"/>
                  </a:cubicBezTo>
                  <a:cubicBezTo>
                    <a:pt x="12911" y="19"/>
                    <a:pt x="12873" y="7"/>
                    <a:pt x="12837" y="2"/>
                  </a:cubicBezTo>
                  <a:close/>
                  <a:moveTo>
                    <a:pt x="10766" y="5818"/>
                  </a:moveTo>
                  <a:cubicBezTo>
                    <a:pt x="13503" y="5818"/>
                    <a:pt x="15722" y="8039"/>
                    <a:pt x="15722" y="10778"/>
                  </a:cubicBezTo>
                  <a:cubicBezTo>
                    <a:pt x="15722" y="13517"/>
                    <a:pt x="13503" y="15738"/>
                    <a:pt x="10766" y="15738"/>
                  </a:cubicBezTo>
                  <a:cubicBezTo>
                    <a:pt x="8030" y="15738"/>
                    <a:pt x="5810" y="13517"/>
                    <a:pt x="5810" y="10778"/>
                  </a:cubicBezTo>
                  <a:cubicBezTo>
                    <a:pt x="5810" y="8039"/>
                    <a:pt x="8030" y="5818"/>
                    <a:pt x="10766" y="5818"/>
                  </a:cubicBezTo>
                  <a:close/>
                </a:path>
              </a:pathLst>
            </a:custGeom>
            <a:solidFill>
              <a:srgbClr val="F5CCD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58" name="Gear"/>
            <p:cNvSpPr/>
            <p:nvPr/>
          </p:nvSpPr>
          <p:spPr>
            <a:xfrm>
              <a:off x="5109689" y="3215477"/>
              <a:ext cx="1531123" cy="1531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555" extrusionOk="0">
                  <a:moveTo>
                    <a:pt x="12837" y="2"/>
                  </a:moveTo>
                  <a:cubicBezTo>
                    <a:pt x="12731" y="-11"/>
                    <a:pt x="12661" y="38"/>
                    <a:pt x="12588" y="172"/>
                  </a:cubicBezTo>
                  <a:cubicBezTo>
                    <a:pt x="12292" y="721"/>
                    <a:pt x="11969" y="1258"/>
                    <a:pt x="11661" y="1801"/>
                  </a:cubicBezTo>
                  <a:cubicBezTo>
                    <a:pt x="11547" y="2001"/>
                    <a:pt x="11418" y="2099"/>
                    <a:pt x="11153" y="2073"/>
                  </a:cubicBezTo>
                  <a:cubicBezTo>
                    <a:pt x="10691" y="2028"/>
                    <a:pt x="10220" y="2032"/>
                    <a:pt x="9759" y="2112"/>
                  </a:cubicBezTo>
                  <a:cubicBezTo>
                    <a:pt x="9550" y="2148"/>
                    <a:pt x="9432" y="2095"/>
                    <a:pt x="9318" y="1917"/>
                  </a:cubicBezTo>
                  <a:cubicBezTo>
                    <a:pt x="8969" y="1370"/>
                    <a:pt x="8594" y="841"/>
                    <a:pt x="8243" y="295"/>
                  </a:cubicBezTo>
                  <a:cubicBezTo>
                    <a:pt x="8145" y="142"/>
                    <a:pt x="8068" y="122"/>
                    <a:pt x="7905" y="198"/>
                  </a:cubicBezTo>
                  <a:cubicBezTo>
                    <a:pt x="6845" y="688"/>
                    <a:pt x="5781" y="1174"/>
                    <a:pt x="4712" y="1644"/>
                  </a:cubicBezTo>
                  <a:cubicBezTo>
                    <a:pt x="4517" y="1730"/>
                    <a:pt x="4517" y="1820"/>
                    <a:pt x="4567" y="1996"/>
                  </a:cubicBezTo>
                  <a:cubicBezTo>
                    <a:pt x="4742" y="2608"/>
                    <a:pt x="4890" y="3227"/>
                    <a:pt x="5065" y="3839"/>
                  </a:cubicBezTo>
                  <a:cubicBezTo>
                    <a:pt x="5122" y="4038"/>
                    <a:pt x="5098" y="4170"/>
                    <a:pt x="4932" y="4306"/>
                  </a:cubicBezTo>
                  <a:cubicBezTo>
                    <a:pt x="4561" y="4610"/>
                    <a:pt x="4227" y="4959"/>
                    <a:pt x="3950" y="5348"/>
                  </a:cubicBezTo>
                  <a:cubicBezTo>
                    <a:pt x="3802" y="5555"/>
                    <a:pt x="3648" y="5573"/>
                    <a:pt x="3439" y="5530"/>
                  </a:cubicBezTo>
                  <a:cubicBezTo>
                    <a:pt x="2827" y="5405"/>
                    <a:pt x="2213" y="5295"/>
                    <a:pt x="1605" y="5156"/>
                  </a:cubicBezTo>
                  <a:cubicBezTo>
                    <a:pt x="1409" y="5111"/>
                    <a:pt x="1325" y="5153"/>
                    <a:pt x="1257" y="5338"/>
                  </a:cubicBezTo>
                  <a:cubicBezTo>
                    <a:pt x="856" y="6423"/>
                    <a:pt x="449" y="7506"/>
                    <a:pt x="35" y="8586"/>
                  </a:cubicBezTo>
                  <a:cubicBezTo>
                    <a:pt x="-34" y="8767"/>
                    <a:pt x="-6" y="8857"/>
                    <a:pt x="173" y="8954"/>
                  </a:cubicBezTo>
                  <a:cubicBezTo>
                    <a:pt x="722" y="9251"/>
                    <a:pt x="1256" y="9574"/>
                    <a:pt x="1798" y="9882"/>
                  </a:cubicBezTo>
                  <a:cubicBezTo>
                    <a:pt x="2001" y="9997"/>
                    <a:pt x="2093" y="10127"/>
                    <a:pt x="2064" y="10392"/>
                  </a:cubicBezTo>
                  <a:cubicBezTo>
                    <a:pt x="2014" y="10855"/>
                    <a:pt x="2039" y="11326"/>
                    <a:pt x="2116" y="11788"/>
                  </a:cubicBezTo>
                  <a:cubicBezTo>
                    <a:pt x="2151" y="11998"/>
                    <a:pt x="2089" y="12115"/>
                    <a:pt x="1913" y="12228"/>
                  </a:cubicBezTo>
                  <a:cubicBezTo>
                    <a:pt x="1367" y="12578"/>
                    <a:pt x="837" y="12953"/>
                    <a:pt x="291" y="13303"/>
                  </a:cubicBezTo>
                  <a:cubicBezTo>
                    <a:pt x="136" y="13403"/>
                    <a:pt x="124" y="13482"/>
                    <a:pt x="199" y="13643"/>
                  </a:cubicBezTo>
                  <a:cubicBezTo>
                    <a:pt x="688" y="14705"/>
                    <a:pt x="1172" y="15768"/>
                    <a:pt x="1642" y="16837"/>
                  </a:cubicBezTo>
                  <a:cubicBezTo>
                    <a:pt x="1728" y="17034"/>
                    <a:pt x="1818" y="17032"/>
                    <a:pt x="1994" y="16982"/>
                  </a:cubicBezTo>
                  <a:cubicBezTo>
                    <a:pt x="2605" y="16807"/>
                    <a:pt x="3223" y="16651"/>
                    <a:pt x="3839" y="16489"/>
                  </a:cubicBezTo>
                  <a:cubicBezTo>
                    <a:pt x="3930" y="16465"/>
                    <a:pt x="4023" y="16451"/>
                    <a:pt x="4118" y="16432"/>
                  </a:cubicBezTo>
                  <a:cubicBezTo>
                    <a:pt x="4164" y="16485"/>
                    <a:pt x="4202" y="16532"/>
                    <a:pt x="4241" y="16576"/>
                  </a:cubicBezTo>
                  <a:cubicBezTo>
                    <a:pt x="4568" y="16944"/>
                    <a:pt x="4922" y="17287"/>
                    <a:pt x="5319" y="17573"/>
                  </a:cubicBezTo>
                  <a:cubicBezTo>
                    <a:pt x="5534" y="17728"/>
                    <a:pt x="5572" y="17885"/>
                    <a:pt x="5524" y="18114"/>
                  </a:cubicBezTo>
                  <a:cubicBezTo>
                    <a:pt x="5398" y="18725"/>
                    <a:pt x="5287" y="19339"/>
                    <a:pt x="5149" y="19947"/>
                  </a:cubicBezTo>
                  <a:cubicBezTo>
                    <a:pt x="5105" y="20142"/>
                    <a:pt x="5145" y="20229"/>
                    <a:pt x="5331" y="20297"/>
                  </a:cubicBezTo>
                  <a:cubicBezTo>
                    <a:pt x="6415" y="20698"/>
                    <a:pt x="7497" y="21106"/>
                    <a:pt x="8576" y="21520"/>
                  </a:cubicBezTo>
                  <a:cubicBezTo>
                    <a:pt x="8757" y="21589"/>
                    <a:pt x="8847" y="21563"/>
                    <a:pt x="8944" y="21383"/>
                  </a:cubicBezTo>
                  <a:cubicBezTo>
                    <a:pt x="9241" y="20834"/>
                    <a:pt x="9562" y="20299"/>
                    <a:pt x="9871" y="19757"/>
                  </a:cubicBezTo>
                  <a:cubicBezTo>
                    <a:pt x="9985" y="19558"/>
                    <a:pt x="10110" y="19452"/>
                    <a:pt x="10378" y="19481"/>
                  </a:cubicBezTo>
                  <a:cubicBezTo>
                    <a:pt x="10828" y="19528"/>
                    <a:pt x="11291" y="19534"/>
                    <a:pt x="11737" y="19445"/>
                  </a:cubicBezTo>
                  <a:cubicBezTo>
                    <a:pt x="12009" y="19391"/>
                    <a:pt x="12126" y="19505"/>
                    <a:pt x="12252" y="19698"/>
                  </a:cubicBezTo>
                  <a:cubicBezTo>
                    <a:pt x="12593" y="20221"/>
                    <a:pt x="12952" y="20733"/>
                    <a:pt x="13290" y="21259"/>
                  </a:cubicBezTo>
                  <a:cubicBezTo>
                    <a:pt x="13387" y="21411"/>
                    <a:pt x="13463" y="21432"/>
                    <a:pt x="13628" y="21356"/>
                  </a:cubicBezTo>
                  <a:cubicBezTo>
                    <a:pt x="14687" y="20866"/>
                    <a:pt x="15750" y="20382"/>
                    <a:pt x="16819" y="19912"/>
                  </a:cubicBezTo>
                  <a:cubicBezTo>
                    <a:pt x="17012" y="19827"/>
                    <a:pt x="17018" y="19738"/>
                    <a:pt x="16967" y="19560"/>
                  </a:cubicBezTo>
                  <a:cubicBezTo>
                    <a:pt x="16791" y="18948"/>
                    <a:pt x="16644" y="18329"/>
                    <a:pt x="16469" y="17716"/>
                  </a:cubicBezTo>
                  <a:cubicBezTo>
                    <a:pt x="16412" y="17519"/>
                    <a:pt x="16433" y="17386"/>
                    <a:pt x="16600" y="17250"/>
                  </a:cubicBezTo>
                  <a:cubicBezTo>
                    <a:pt x="16971" y="16946"/>
                    <a:pt x="17305" y="16598"/>
                    <a:pt x="17584" y="16209"/>
                  </a:cubicBezTo>
                  <a:cubicBezTo>
                    <a:pt x="17730" y="16006"/>
                    <a:pt x="17880" y="15980"/>
                    <a:pt x="18092" y="16024"/>
                  </a:cubicBezTo>
                  <a:cubicBezTo>
                    <a:pt x="18703" y="16151"/>
                    <a:pt x="19318" y="16260"/>
                    <a:pt x="19926" y="16398"/>
                  </a:cubicBezTo>
                  <a:cubicBezTo>
                    <a:pt x="20121" y="16442"/>
                    <a:pt x="20207" y="16404"/>
                    <a:pt x="20276" y="16218"/>
                  </a:cubicBezTo>
                  <a:cubicBezTo>
                    <a:pt x="20676" y="15133"/>
                    <a:pt x="21084" y="14050"/>
                    <a:pt x="21497" y="12970"/>
                  </a:cubicBezTo>
                  <a:cubicBezTo>
                    <a:pt x="21566" y="12790"/>
                    <a:pt x="21541" y="12697"/>
                    <a:pt x="21361" y="12600"/>
                  </a:cubicBezTo>
                  <a:cubicBezTo>
                    <a:pt x="20812" y="12303"/>
                    <a:pt x="20278" y="11982"/>
                    <a:pt x="19736" y="11674"/>
                  </a:cubicBezTo>
                  <a:cubicBezTo>
                    <a:pt x="19535" y="11559"/>
                    <a:pt x="19439" y="11431"/>
                    <a:pt x="19468" y="11163"/>
                  </a:cubicBezTo>
                  <a:cubicBezTo>
                    <a:pt x="19519" y="10701"/>
                    <a:pt x="19493" y="10230"/>
                    <a:pt x="19416" y="9768"/>
                  </a:cubicBezTo>
                  <a:cubicBezTo>
                    <a:pt x="19381" y="9559"/>
                    <a:pt x="19443" y="9442"/>
                    <a:pt x="19620" y="9328"/>
                  </a:cubicBezTo>
                  <a:cubicBezTo>
                    <a:pt x="20166" y="8978"/>
                    <a:pt x="20694" y="8603"/>
                    <a:pt x="21240" y="8252"/>
                  </a:cubicBezTo>
                  <a:cubicBezTo>
                    <a:pt x="21393" y="8154"/>
                    <a:pt x="21411" y="8075"/>
                    <a:pt x="21336" y="7912"/>
                  </a:cubicBezTo>
                  <a:cubicBezTo>
                    <a:pt x="20846" y="6851"/>
                    <a:pt x="20362" y="5788"/>
                    <a:pt x="19892" y="4718"/>
                  </a:cubicBezTo>
                  <a:cubicBezTo>
                    <a:pt x="19806" y="4523"/>
                    <a:pt x="19717" y="4523"/>
                    <a:pt x="19541" y="4574"/>
                  </a:cubicBezTo>
                  <a:cubicBezTo>
                    <a:pt x="18917" y="4751"/>
                    <a:pt x="18286" y="4905"/>
                    <a:pt x="17662" y="5080"/>
                  </a:cubicBezTo>
                  <a:cubicBezTo>
                    <a:pt x="17490" y="5129"/>
                    <a:pt x="17378" y="5103"/>
                    <a:pt x="17261" y="4959"/>
                  </a:cubicBezTo>
                  <a:cubicBezTo>
                    <a:pt x="16959" y="4585"/>
                    <a:pt x="16599" y="4263"/>
                    <a:pt x="16213" y="3983"/>
                  </a:cubicBezTo>
                  <a:cubicBezTo>
                    <a:pt x="16001" y="3828"/>
                    <a:pt x="15960" y="3672"/>
                    <a:pt x="16008" y="3442"/>
                  </a:cubicBezTo>
                  <a:cubicBezTo>
                    <a:pt x="16135" y="2831"/>
                    <a:pt x="16245" y="2217"/>
                    <a:pt x="16383" y="1609"/>
                  </a:cubicBezTo>
                  <a:cubicBezTo>
                    <a:pt x="16428" y="1413"/>
                    <a:pt x="16387" y="1327"/>
                    <a:pt x="16201" y="1258"/>
                  </a:cubicBezTo>
                  <a:cubicBezTo>
                    <a:pt x="15118" y="858"/>
                    <a:pt x="14036" y="450"/>
                    <a:pt x="12956" y="36"/>
                  </a:cubicBezTo>
                  <a:cubicBezTo>
                    <a:pt x="12911" y="19"/>
                    <a:pt x="12873" y="7"/>
                    <a:pt x="12837" y="2"/>
                  </a:cubicBezTo>
                  <a:close/>
                  <a:moveTo>
                    <a:pt x="10766" y="5818"/>
                  </a:moveTo>
                  <a:cubicBezTo>
                    <a:pt x="13503" y="5818"/>
                    <a:pt x="15722" y="8039"/>
                    <a:pt x="15722" y="10778"/>
                  </a:cubicBezTo>
                  <a:cubicBezTo>
                    <a:pt x="15722" y="13517"/>
                    <a:pt x="13503" y="15738"/>
                    <a:pt x="10766" y="15738"/>
                  </a:cubicBezTo>
                  <a:cubicBezTo>
                    <a:pt x="8030" y="15738"/>
                    <a:pt x="5810" y="13517"/>
                    <a:pt x="5810" y="10778"/>
                  </a:cubicBezTo>
                  <a:cubicBezTo>
                    <a:pt x="5810" y="8039"/>
                    <a:pt x="8030" y="5818"/>
                    <a:pt x="10766" y="5818"/>
                  </a:cubicBezTo>
                  <a:close/>
                </a:path>
              </a:pathLst>
            </a:custGeom>
            <a:solidFill>
              <a:srgbClr val="FFFFFF"/>
            </a:solidFill>
            <a:ln w="38100" cap="flat">
              <a:solidFill>
                <a:srgbClr val="D72E5D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59" name="Gear"/>
            <p:cNvSpPr/>
            <p:nvPr/>
          </p:nvSpPr>
          <p:spPr>
            <a:xfrm>
              <a:off x="6123123" y="2374706"/>
              <a:ext cx="1007830" cy="1008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555" extrusionOk="0">
                  <a:moveTo>
                    <a:pt x="12837" y="2"/>
                  </a:moveTo>
                  <a:cubicBezTo>
                    <a:pt x="12731" y="-11"/>
                    <a:pt x="12661" y="38"/>
                    <a:pt x="12588" y="172"/>
                  </a:cubicBezTo>
                  <a:cubicBezTo>
                    <a:pt x="12292" y="721"/>
                    <a:pt x="11969" y="1258"/>
                    <a:pt x="11661" y="1801"/>
                  </a:cubicBezTo>
                  <a:cubicBezTo>
                    <a:pt x="11547" y="2001"/>
                    <a:pt x="11418" y="2099"/>
                    <a:pt x="11153" y="2073"/>
                  </a:cubicBezTo>
                  <a:cubicBezTo>
                    <a:pt x="10691" y="2028"/>
                    <a:pt x="10220" y="2032"/>
                    <a:pt x="9759" y="2112"/>
                  </a:cubicBezTo>
                  <a:cubicBezTo>
                    <a:pt x="9550" y="2148"/>
                    <a:pt x="9432" y="2095"/>
                    <a:pt x="9318" y="1917"/>
                  </a:cubicBezTo>
                  <a:cubicBezTo>
                    <a:pt x="8969" y="1370"/>
                    <a:pt x="8594" y="841"/>
                    <a:pt x="8243" y="295"/>
                  </a:cubicBezTo>
                  <a:cubicBezTo>
                    <a:pt x="8145" y="142"/>
                    <a:pt x="8068" y="122"/>
                    <a:pt x="7905" y="198"/>
                  </a:cubicBezTo>
                  <a:cubicBezTo>
                    <a:pt x="6845" y="688"/>
                    <a:pt x="5781" y="1174"/>
                    <a:pt x="4712" y="1644"/>
                  </a:cubicBezTo>
                  <a:cubicBezTo>
                    <a:pt x="4517" y="1730"/>
                    <a:pt x="4517" y="1820"/>
                    <a:pt x="4567" y="1996"/>
                  </a:cubicBezTo>
                  <a:cubicBezTo>
                    <a:pt x="4742" y="2608"/>
                    <a:pt x="4890" y="3227"/>
                    <a:pt x="5065" y="3839"/>
                  </a:cubicBezTo>
                  <a:cubicBezTo>
                    <a:pt x="5122" y="4038"/>
                    <a:pt x="5098" y="4170"/>
                    <a:pt x="4932" y="4306"/>
                  </a:cubicBezTo>
                  <a:cubicBezTo>
                    <a:pt x="4561" y="4610"/>
                    <a:pt x="4227" y="4959"/>
                    <a:pt x="3950" y="5348"/>
                  </a:cubicBezTo>
                  <a:cubicBezTo>
                    <a:pt x="3802" y="5555"/>
                    <a:pt x="3648" y="5573"/>
                    <a:pt x="3439" y="5530"/>
                  </a:cubicBezTo>
                  <a:cubicBezTo>
                    <a:pt x="2827" y="5405"/>
                    <a:pt x="2213" y="5295"/>
                    <a:pt x="1605" y="5156"/>
                  </a:cubicBezTo>
                  <a:cubicBezTo>
                    <a:pt x="1409" y="5111"/>
                    <a:pt x="1325" y="5153"/>
                    <a:pt x="1257" y="5338"/>
                  </a:cubicBezTo>
                  <a:cubicBezTo>
                    <a:pt x="856" y="6423"/>
                    <a:pt x="449" y="7506"/>
                    <a:pt x="35" y="8586"/>
                  </a:cubicBezTo>
                  <a:cubicBezTo>
                    <a:pt x="-34" y="8767"/>
                    <a:pt x="-6" y="8857"/>
                    <a:pt x="173" y="8954"/>
                  </a:cubicBezTo>
                  <a:cubicBezTo>
                    <a:pt x="722" y="9251"/>
                    <a:pt x="1256" y="9574"/>
                    <a:pt x="1798" y="9882"/>
                  </a:cubicBezTo>
                  <a:cubicBezTo>
                    <a:pt x="2001" y="9997"/>
                    <a:pt x="2093" y="10127"/>
                    <a:pt x="2064" y="10392"/>
                  </a:cubicBezTo>
                  <a:cubicBezTo>
                    <a:pt x="2014" y="10855"/>
                    <a:pt x="2039" y="11326"/>
                    <a:pt x="2116" y="11788"/>
                  </a:cubicBezTo>
                  <a:cubicBezTo>
                    <a:pt x="2151" y="11998"/>
                    <a:pt x="2089" y="12115"/>
                    <a:pt x="1913" y="12228"/>
                  </a:cubicBezTo>
                  <a:cubicBezTo>
                    <a:pt x="1367" y="12578"/>
                    <a:pt x="837" y="12953"/>
                    <a:pt x="291" y="13303"/>
                  </a:cubicBezTo>
                  <a:cubicBezTo>
                    <a:pt x="136" y="13403"/>
                    <a:pt x="124" y="13482"/>
                    <a:pt x="199" y="13643"/>
                  </a:cubicBezTo>
                  <a:cubicBezTo>
                    <a:pt x="688" y="14705"/>
                    <a:pt x="1172" y="15768"/>
                    <a:pt x="1642" y="16837"/>
                  </a:cubicBezTo>
                  <a:cubicBezTo>
                    <a:pt x="1728" y="17034"/>
                    <a:pt x="1818" y="17032"/>
                    <a:pt x="1994" y="16982"/>
                  </a:cubicBezTo>
                  <a:cubicBezTo>
                    <a:pt x="2605" y="16807"/>
                    <a:pt x="3223" y="16651"/>
                    <a:pt x="3839" y="16489"/>
                  </a:cubicBezTo>
                  <a:cubicBezTo>
                    <a:pt x="3930" y="16465"/>
                    <a:pt x="4023" y="16451"/>
                    <a:pt x="4118" y="16432"/>
                  </a:cubicBezTo>
                  <a:cubicBezTo>
                    <a:pt x="4164" y="16485"/>
                    <a:pt x="4202" y="16532"/>
                    <a:pt x="4241" y="16576"/>
                  </a:cubicBezTo>
                  <a:cubicBezTo>
                    <a:pt x="4568" y="16944"/>
                    <a:pt x="4922" y="17287"/>
                    <a:pt x="5319" y="17573"/>
                  </a:cubicBezTo>
                  <a:cubicBezTo>
                    <a:pt x="5534" y="17728"/>
                    <a:pt x="5572" y="17885"/>
                    <a:pt x="5524" y="18114"/>
                  </a:cubicBezTo>
                  <a:cubicBezTo>
                    <a:pt x="5398" y="18725"/>
                    <a:pt x="5287" y="19339"/>
                    <a:pt x="5149" y="19947"/>
                  </a:cubicBezTo>
                  <a:cubicBezTo>
                    <a:pt x="5105" y="20142"/>
                    <a:pt x="5145" y="20229"/>
                    <a:pt x="5331" y="20297"/>
                  </a:cubicBezTo>
                  <a:cubicBezTo>
                    <a:pt x="6415" y="20698"/>
                    <a:pt x="7497" y="21106"/>
                    <a:pt x="8576" y="21520"/>
                  </a:cubicBezTo>
                  <a:cubicBezTo>
                    <a:pt x="8757" y="21589"/>
                    <a:pt x="8847" y="21563"/>
                    <a:pt x="8944" y="21383"/>
                  </a:cubicBezTo>
                  <a:cubicBezTo>
                    <a:pt x="9241" y="20834"/>
                    <a:pt x="9562" y="20299"/>
                    <a:pt x="9871" y="19757"/>
                  </a:cubicBezTo>
                  <a:cubicBezTo>
                    <a:pt x="9985" y="19558"/>
                    <a:pt x="10110" y="19452"/>
                    <a:pt x="10378" y="19481"/>
                  </a:cubicBezTo>
                  <a:cubicBezTo>
                    <a:pt x="10828" y="19528"/>
                    <a:pt x="11291" y="19534"/>
                    <a:pt x="11737" y="19445"/>
                  </a:cubicBezTo>
                  <a:cubicBezTo>
                    <a:pt x="12009" y="19391"/>
                    <a:pt x="12126" y="19505"/>
                    <a:pt x="12252" y="19698"/>
                  </a:cubicBezTo>
                  <a:cubicBezTo>
                    <a:pt x="12593" y="20221"/>
                    <a:pt x="12952" y="20733"/>
                    <a:pt x="13290" y="21259"/>
                  </a:cubicBezTo>
                  <a:cubicBezTo>
                    <a:pt x="13387" y="21411"/>
                    <a:pt x="13463" y="21432"/>
                    <a:pt x="13628" y="21356"/>
                  </a:cubicBezTo>
                  <a:cubicBezTo>
                    <a:pt x="14687" y="20866"/>
                    <a:pt x="15750" y="20382"/>
                    <a:pt x="16819" y="19912"/>
                  </a:cubicBezTo>
                  <a:cubicBezTo>
                    <a:pt x="17012" y="19827"/>
                    <a:pt x="17018" y="19738"/>
                    <a:pt x="16967" y="19560"/>
                  </a:cubicBezTo>
                  <a:cubicBezTo>
                    <a:pt x="16791" y="18948"/>
                    <a:pt x="16644" y="18329"/>
                    <a:pt x="16469" y="17716"/>
                  </a:cubicBezTo>
                  <a:cubicBezTo>
                    <a:pt x="16412" y="17519"/>
                    <a:pt x="16433" y="17386"/>
                    <a:pt x="16600" y="17250"/>
                  </a:cubicBezTo>
                  <a:cubicBezTo>
                    <a:pt x="16971" y="16946"/>
                    <a:pt x="17305" y="16598"/>
                    <a:pt x="17584" y="16209"/>
                  </a:cubicBezTo>
                  <a:cubicBezTo>
                    <a:pt x="17730" y="16006"/>
                    <a:pt x="17880" y="15980"/>
                    <a:pt x="18092" y="16024"/>
                  </a:cubicBezTo>
                  <a:cubicBezTo>
                    <a:pt x="18703" y="16151"/>
                    <a:pt x="19318" y="16260"/>
                    <a:pt x="19926" y="16398"/>
                  </a:cubicBezTo>
                  <a:cubicBezTo>
                    <a:pt x="20121" y="16442"/>
                    <a:pt x="20207" y="16404"/>
                    <a:pt x="20276" y="16218"/>
                  </a:cubicBezTo>
                  <a:cubicBezTo>
                    <a:pt x="20676" y="15133"/>
                    <a:pt x="21084" y="14050"/>
                    <a:pt x="21497" y="12970"/>
                  </a:cubicBezTo>
                  <a:cubicBezTo>
                    <a:pt x="21566" y="12790"/>
                    <a:pt x="21541" y="12697"/>
                    <a:pt x="21361" y="12600"/>
                  </a:cubicBezTo>
                  <a:cubicBezTo>
                    <a:pt x="20812" y="12303"/>
                    <a:pt x="20278" y="11982"/>
                    <a:pt x="19736" y="11674"/>
                  </a:cubicBezTo>
                  <a:cubicBezTo>
                    <a:pt x="19535" y="11559"/>
                    <a:pt x="19439" y="11431"/>
                    <a:pt x="19468" y="11163"/>
                  </a:cubicBezTo>
                  <a:cubicBezTo>
                    <a:pt x="19519" y="10701"/>
                    <a:pt x="19493" y="10230"/>
                    <a:pt x="19416" y="9768"/>
                  </a:cubicBezTo>
                  <a:cubicBezTo>
                    <a:pt x="19381" y="9559"/>
                    <a:pt x="19443" y="9442"/>
                    <a:pt x="19620" y="9328"/>
                  </a:cubicBezTo>
                  <a:cubicBezTo>
                    <a:pt x="20166" y="8978"/>
                    <a:pt x="20694" y="8603"/>
                    <a:pt x="21240" y="8252"/>
                  </a:cubicBezTo>
                  <a:cubicBezTo>
                    <a:pt x="21393" y="8154"/>
                    <a:pt x="21411" y="8075"/>
                    <a:pt x="21336" y="7912"/>
                  </a:cubicBezTo>
                  <a:cubicBezTo>
                    <a:pt x="20846" y="6851"/>
                    <a:pt x="20362" y="5788"/>
                    <a:pt x="19892" y="4718"/>
                  </a:cubicBezTo>
                  <a:cubicBezTo>
                    <a:pt x="19806" y="4523"/>
                    <a:pt x="19717" y="4523"/>
                    <a:pt x="19541" y="4574"/>
                  </a:cubicBezTo>
                  <a:cubicBezTo>
                    <a:pt x="18917" y="4751"/>
                    <a:pt x="18286" y="4905"/>
                    <a:pt x="17662" y="5080"/>
                  </a:cubicBezTo>
                  <a:cubicBezTo>
                    <a:pt x="17490" y="5129"/>
                    <a:pt x="17378" y="5103"/>
                    <a:pt x="17261" y="4959"/>
                  </a:cubicBezTo>
                  <a:cubicBezTo>
                    <a:pt x="16959" y="4585"/>
                    <a:pt x="16599" y="4263"/>
                    <a:pt x="16213" y="3983"/>
                  </a:cubicBezTo>
                  <a:cubicBezTo>
                    <a:pt x="16001" y="3828"/>
                    <a:pt x="15960" y="3672"/>
                    <a:pt x="16008" y="3442"/>
                  </a:cubicBezTo>
                  <a:cubicBezTo>
                    <a:pt x="16135" y="2831"/>
                    <a:pt x="16245" y="2217"/>
                    <a:pt x="16383" y="1609"/>
                  </a:cubicBezTo>
                  <a:cubicBezTo>
                    <a:pt x="16428" y="1413"/>
                    <a:pt x="16387" y="1327"/>
                    <a:pt x="16201" y="1258"/>
                  </a:cubicBezTo>
                  <a:cubicBezTo>
                    <a:pt x="15118" y="858"/>
                    <a:pt x="14036" y="450"/>
                    <a:pt x="12956" y="36"/>
                  </a:cubicBezTo>
                  <a:cubicBezTo>
                    <a:pt x="12911" y="19"/>
                    <a:pt x="12873" y="7"/>
                    <a:pt x="12837" y="2"/>
                  </a:cubicBezTo>
                  <a:close/>
                  <a:moveTo>
                    <a:pt x="10766" y="5818"/>
                  </a:moveTo>
                  <a:cubicBezTo>
                    <a:pt x="13503" y="5818"/>
                    <a:pt x="15722" y="8039"/>
                    <a:pt x="15722" y="10778"/>
                  </a:cubicBezTo>
                  <a:cubicBezTo>
                    <a:pt x="15722" y="13517"/>
                    <a:pt x="13503" y="15738"/>
                    <a:pt x="10766" y="15738"/>
                  </a:cubicBezTo>
                  <a:cubicBezTo>
                    <a:pt x="8030" y="15738"/>
                    <a:pt x="5810" y="13517"/>
                    <a:pt x="5810" y="10778"/>
                  </a:cubicBezTo>
                  <a:cubicBezTo>
                    <a:pt x="5810" y="8039"/>
                    <a:pt x="8030" y="5818"/>
                    <a:pt x="10766" y="5818"/>
                  </a:cubicBezTo>
                  <a:close/>
                </a:path>
              </a:pathLst>
            </a:custGeom>
            <a:solidFill>
              <a:srgbClr val="36378C"/>
            </a:solidFill>
            <a:ln w="127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60" name="Gear"/>
            <p:cNvSpPr/>
            <p:nvPr/>
          </p:nvSpPr>
          <p:spPr>
            <a:xfrm>
              <a:off x="1833040" y="1413402"/>
              <a:ext cx="1269878" cy="1270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555" extrusionOk="0">
                  <a:moveTo>
                    <a:pt x="12837" y="2"/>
                  </a:moveTo>
                  <a:cubicBezTo>
                    <a:pt x="12731" y="-11"/>
                    <a:pt x="12661" y="38"/>
                    <a:pt x="12588" y="172"/>
                  </a:cubicBezTo>
                  <a:cubicBezTo>
                    <a:pt x="12292" y="721"/>
                    <a:pt x="11969" y="1258"/>
                    <a:pt x="11661" y="1801"/>
                  </a:cubicBezTo>
                  <a:cubicBezTo>
                    <a:pt x="11547" y="2001"/>
                    <a:pt x="11418" y="2099"/>
                    <a:pt x="11153" y="2073"/>
                  </a:cubicBezTo>
                  <a:cubicBezTo>
                    <a:pt x="10691" y="2028"/>
                    <a:pt x="10220" y="2032"/>
                    <a:pt x="9759" y="2112"/>
                  </a:cubicBezTo>
                  <a:cubicBezTo>
                    <a:pt x="9550" y="2148"/>
                    <a:pt x="9432" y="2095"/>
                    <a:pt x="9318" y="1917"/>
                  </a:cubicBezTo>
                  <a:cubicBezTo>
                    <a:pt x="8969" y="1370"/>
                    <a:pt x="8594" y="841"/>
                    <a:pt x="8243" y="295"/>
                  </a:cubicBezTo>
                  <a:cubicBezTo>
                    <a:pt x="8145" y="142"/>
                    <a:pt x="8068" y="122"/>
                    <a:pt x="7905" y="198"/>
                  </a:cubicBezTo>
                  <a:cubicBezTo>
                    <a:pt x="6845" y="688"/>
                    <a:pt x="5781" y="1174"/>
                    <a:pt x="4712" y="1644"/>
                  </a:cubicBezTo>
                  <a:cubicBezTo>
                    <a:pt x="4517" y="1730"/>
                    <a:pt x="4517" y="1820"/>
                    <a:pt x="4567" y="1996"/>
                  </a:cubicBezTo>
                  <a:cubicBezTo>
                    <a:pt x="4742" y="2608"/>
                    <a:pt x="4890" y="3227"/>
                    <a:pt x="5065" y="3839"/>
                  </a:cubicBezTo>
                  <a:cubicBezTo>
                    <a:pt x="5122" y="4038"/>
                    <a:pt x="5098" y="4170"/>
                    <a:pt x="4932" y="4306"/>
                  </a:cubicBezTo>
                  <a:cubicBezTo>
                    <a:pt x="4561" y="4610"/>
                    <a:pt x="4227" y="4959"/>
                    <a:pt x="3950" y="5348"/>
                  </a:cubicBezTo>
                  <a:cubicBezTo>
                    <a:pt x="3802" y="5555"/>
                    <a:pt x="3648" y="5573"/>
                    <a:pt x="3439" y="5530"/>
                  </a:cubicBezTo>
                  <a:cubicBezTo>
                    <a:pt x="2827" y="5405"/>
                    <a:pt x="2213" y="5295"/>
                    <a:pt x="1605" y="5156"/>
                  </a:cubicBezTo>
                  <a:cubicBezTo>
                    <a:pt x="1409" y="5111"/>
                    <a:pt x="1325" y="5153"/>
                    <a:pt x="1257" y="5338"/>
                  </a:cubicBezTo>
                  <a:cubicBezTo>
                    <a:pt x="856" y="6423"/>
                    <a:pt x="449" y="7506"/>
                    <a:pt x="35" y="8586"/>
                  </a:cubicBezTo>
                  <a:cubicBezTo>
                    <a:pt x="-34" y="8767"/>
                    <a:pt x="-6" y="8857"/>
                    <a:pt x="173" y="8954"/>
                  </a:cubicBezTo>
                  <a:cubicBezTo>
                    <a:pt x="722" y="9251"/>
                    <a:pt x="1256" y="9574"/>
                    <a:pt x="1798" y="9882"/>
                  </a:cubicBezTo>
                  <a:cubicBezTo>
                    <a:pt x="2001" y="9997"/>
                    <a:pt x="2093" y="10127"/>
                    <a:pt x="2064" y="10392"/>
                  </a:cubicBezTo>
                  <a:cubicBezTo>
                    <a:pt x="2014" y="10855"/>
                    <a:pt x="2039" y="11326"/>
                    <a:pt x="2116" y="11788"/>
                  </a:cubicBezTo>
                  <a:cubicBezTo>
                    <a:pt x="2151" y="11998"/>
                    <a:pt x="2089" y="12115"/>
                    <a:pt x="1913" y="12228"/>
                  </a:cubicBezTo>
                  <a:cubicBezTo>
                    <a:pt x="1367" y="12578"/>
                    <a:pt x="837" y="12953"/>
                    <a:pt x="291" y="13303"/>
                  </a:cubicBezTo>
                  <a:cubicBezTo>
                    <a:pt x="136" y="13403"/>
                    <a:pt x="124" y="13482"/>
                    <a:pt x="199" y="13643"/>
                  </a:cubicBezTo>
                  <a:cubicBezTo>
                    <a:pt x="688" y="14705"/>
                    <a:pt x="1172" y="15768"/>
                    <a:pt x="1642" y="16837"/>
                  </a:cubicBezTo>
                  <a:cubicBezTo>
                    <a:pt x="1728" y="17034"/>
                    <a:pt x="1818" y="17032"/>
                    <a:pt x="1994" y="16982"/>
                  </a:cubicBezTo>
                  <a:cubicBezTo>
                    <a:pt x="2605" y="16807"/>
                    <a:pt x="3223" y="16651"/>
                    <a:pt x="3839" y="16489"/>
                  </a:cubicBezTo>
                  <a:cubicBezTo>
                    <a:pt x="3930" y="16465"/>
                    <a:pt x="4023" y="16451"/>
                    <a:pt x="4118" y="16432"/>
                  </a:cubicBezTo>
                  <a:cubicBezTo>
                    <a:pt x="4164" y="16485"/>
                    <a:pt x="4202" y="16532"/>
                    <a:pt x="4241" y="16576"/>
                  </a:cubicBezTo>
                  <a:cubicBezTo>
                    <a:pt x="4568" y="16944"/>
                    <a:pt x="4922" y="17287"/>
                    <a:pt x="5319" y="17573"/>
                  </a:cubicBezTo>
                  <a:cubicBezTo>
                    <a:pt x="5534" y="17728"/>
                    <a:pt x="5572" y="17885"/>
                    <a:pt x="5524" y="18114"/>
                  </a:cubicBezTo>
                  <a:cubicBezTo>
                    <a:pt x="5398" y="18725"/>
                    <a:pt x="5287" y="19339"/>
                    <a:pt x="5149" y="19947"/>
                  </a:cubicBezTo>
                  <a:cubicBezTo>
                    <a:pt x="5105" y="20142"/>
                    <a:pt x="5145" y="20229"/>
                    <a:pt x="5331" y="20297"/>
                  </a:cubicBezTo>
                  <a:cubicBezTo>
                    <a:pt x="6415" y="20698"/>
                    <a:pt x="7497" y="21106"/>
                    <a:pt x="8576" y="21520"/>
                  </a:cubicBezTo>
                  <a:cubicBezTo>
                    <a:pt x="8757" y="21589"/>
                    <a:pt x="8847" y="21563"/>
                    <a:pt x="8944" y="21383"/>
                  </a:cubicBezTo>
                  <a:cubicBezTo>
                    <a:pt x="9241" y="20834"/>
                    <a:pt x="9562" y="20299"/>
                    <a:pt x="9871" y="19757"/>
                  </a:cubicBezTo>
                  <a:cubicBezTo>
                    <a:pt x="9985" y="19558"/>
                    <a:pt x="10110" y="19452"/>
                    <a:pt x="10378" y="19481"/>
                  </a:cubicBezTo>
                  <a:cubicBezTo>
                    <a:pt x="10828" y="19528"/>
                    <a:pt x="11291" y="19534"/>
                    <a:pt x="11737" y="19445"/>
                  </a:cubicBezTo>
                  <a:cubicBezTo>
                    <a:pt x="12009" y="19391"/>
                    <a:pt x="12126" y="19505"/>
                    <a:pt x="12252" y="19698"/>
                  </a:cubicBezTo>
                  <a:cubicBezTo>
                    <a:pt x="12593" y="20221"/>
                    <a:pt x="12952" y="20733"/>
                    <a:pt x="13290" y="21259"/>
                  </a:cubicBezTo>
                  <a:cubicBezTo>
                    <a:pt x="13387" y="21411"/>
                    <a:pt x="13463" y="21432"/>
                    <a:pt x="13628" y="21356"/>
                  </a:cubicBezTo>
                  <a:cubicBezTo>
                    <a:pt x="14687" y="20866"/>
                    <a:pt x="15750" y="20382"/>
                    <a:pt x="16819" y="19912"/>
                  </a:cubicBezTo>
                  <a:cubicBezTo>
                    <a:pt x="17012" y="19827"/>
                    <a:pt x="17018" y="19738"/>
                    <a:pt x="16967" y="19560"/>
                  </a:cubicBezTo>
                  <a:cubicBezTo>
                    <a:pt x="16791" y="18948"/>
                    <a:pt x="16644" y="18329"/>
                    <a:pt x="16469" y="17716"/>
                  </a:cubicBezTo>
                  <a:cubicBezTo>
                    <a:pt x="16412" y="17519"/>
                    <a:pt x="16433" y="17386"/>
                    <a:pt x="16600" y="17250"/>
                  </a:cubicBezTo>
                  <a:cubicBezTo>
                    <a:pt x="16971" y="16946"/>
                    <a:pt x="17305" y="16598"/>
                    <a:pt x="17584" y="16209"/>
                  </a:cubicBezTo>
                  <a:cubicBezTo>
                    <a:pt x="17730" y="16006"/>
                    <a:pt x="17880" y="15980"/>
                    <a:pt x="18092" y="16024"/>
                  </a:cubicBezTo>
                  <a:cubicBezTo>
                    <a:pt x="18703" y="16151"/>
                    <a:pt x="19318" y="16260"/>
                    <a:pt x="19926" y="16398"/>
                  </a:cubicBezTo>
                  <a:cubicBezTo>
                    <a:pt x="20121" y="16442"/>
                    <a:pt x="20207" y="16404"/>
                    <a:pt x="20276" y="16218"/>
                  </a:cubicBezTo>
                  <a:cubicBezTo>
                    <a:pt x="20676" y="15133"/>
                    <a:pt x="21084" y="14050"/>
                    <a:pt x="21497" y="12970"/>
                  </a:cubicBezTo>
                  <a:cubicBezTo>
                    <a:pt x="21566" y="12790"/>
                    <a:pt x="21541" y="12697"/>
                    <a:pt x="21361" y="12600"/>
                  </a:cubicBezTo>
                  <a:cubicBezTo>
                    <a:pt x="20812" y="12303"/>
                    <a:pt x="20278" y="11982"/>
                    <a:pt x="19736" y="11674"/>
                  </a:cubicBezTo>
                  <a:cubicBezTo>
                    <a:pt x="19535" y="11559"/>
                    <a:pt x="19439" y="11431"/>
                    <a:pt x="19468" y="11163"/>
                  </a:cubicBezTo>
                  <a:cubicBezTo>
                    <a:pt x="19519" y="10701"/>
                    <a:pt x="19493" y="10230"/>
                    <a:pt x="19416" y="9768"/>
                  </a:cubicBezTo>
                  <a:cubicBezTo>
                    <a:pt x="19381" y="9559"/>
                    <a:pt x="19443" y="9442"/>
                    <a:pt x="19620" y="9328"/>
                  </a:cubicBezTo>
                  <a:cubicBezTo>
                    <a:pt x="20166" y="8978"/>
                    <a:pt x="20694" y="8603"/>
                    <a:pt x="21240" y="8252"/>
                  </a:cubicBezTo>
                  <a:cubicBezTo>
                    <a:pt x="21393" y="8154"/>
                    <a:pt x="21411" y="8075"/>
                    <a:pt x="21336" y="7912"/>
                  </a:cubicBezTo>
                  <a:cubicBezTo>
                    <a:pt x="20846" y="6851"/>
                    <a:pt x="20362" y="5788"/>
                    <a:pt x="19892" y="4718"/>
                  </a:cubicBezTo>
                  <a:cubicBezTo>
                    <a:pt x="19806" y="4523"/>
                    <a:pt x="19717" y="4523"/>
                    <a:pt x="19541" y="4574"/>
                  </a:cubicBezTo>
                  <a:cubicBezTo>
                    <a:pt x="18917" y="4751"/>
                    <a:pt x="18286" y="4905"/>
                    <a:pt x="17662" y="5080"/>
                  </a:cubicBezTo>
                  <a:cubicBezTo>
                    <a:pt x="17490" y="5129"/>
                    <a:pt x="17378" y="5103"/>
                    <a:pt x="17261" y="4959"/>
                  </a:cubicBezTo>
                  <a:cubicBezTo>
                    <a:pt x="16959" y="4585"/>
                    <a:pt x="16599" y="4263"/>
                    <a:pt x="16213" y="3983"/>
                  </a:cubicBezTo>
                  <a:cubicBezTo>
                    <a:pt x="16001" y="3828"/>
                    <a:pt x="15960" y="3672"/>
                    <a:pt x="16008" y="3442"/>
                  </a:cubicBezTo>
                  <a:cubicBezTo>
                    <a:pt x="16135" y="2831"/>
                    <a:pt x="16245" y="2217"/>
                    <a:pt x="16383" y="1609"/>
                  </a:cubicBezTo>
                  <a:cubicBezTo>
                    <a:pt x="16428" y="1413"/>
                    <a:pt x="16387" y="1327"/>
                    <a:pt x="16201" y="1258"/>
                  </a:cubicBezTo>
                  <a:cubicBezTo>
                    <a:pt x="15118" y="858"/>
                    <a:pt x="14036" y="450"/>
                    <a:pt x="12956" y="36"/>
                  </a:cubicBezTo>
                  <a:cubicBezTo>
                    <a:pt x="12911" y="19"/>
                    <a:pt x="12873" y="7"/>
                    <a:pt x="12837" y="2"/>
                  </a:cubicBezTo>
                  <a:close/>
                  <a:moveTo>
                    <a:pt x="10766" y="5818"/>
                  </a:moveTo>
                  <a:cubicBezTo>
                    <a:pt x="13503" y="5818"/>
                    <a:pt x="15722" y="8039"/>
                    <a:pt x="15722" y="10778"/>
                  </a:cubicBezTo>
                  <a:cubicBezTo>
                    <a:pt x="15722" y="13517"/>
                    <a:pt x="13503" y="15738"/>
                    <a:pt x="10766" y="15738"/>
                  </a:cubicBezTo>
                  <a:cubicBezTo>
                    <a:pt x="8030" y="15738"/>
                    <a:pt x="5810" y="13517"/>
                    <a:pt x="5810" y="10778"/>
                  </a:cubicBezTo>
                  <a:cubicBezTo>
                    <a:pt x="5810" y="8039"/>
                    <a:pt x="8030" y="5818"/>
                    <a:pt x="10766" y="5818"/>
                  </a:cubicBezTo>
                  <a:close/>
                </a:path>
              </a:pathLst>
            </a:custGeom>
            <a:solidFill>
              <a:srgbClr val="DBFBF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61" name="Gear"/>
            <p:cNvSpPr/>
            <p:nvPr/>
          </p:nvSpPr>
          <p:spPr>
            <a:xfrm>
              <a:off x="2575308" y="2407398"/>
              <a:ext cx="1531123" cy="1531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555" extrusionOk="0">
                  <a:moveTo>
                    <a:pt x="12837" y="2"/>
                  </a:moveTo>
                  <a:cubicBezTo>
                    <a:pt x="12731" y="-11"/>
                    <a:pt x="12661" y="38"/>
                    <a:pt x="12588" y="172"/>
                  </a:cubicBezTo>
                  <a:cubicBezTo>
                    <a:pt x="12292" y="721"/>
                    <a:pt x="11969" y="1258"/>
                    <a:pt x="11661" y="1801"/>
                  </a:cubicBezTo>
                  <a:cubicBezTo>
                    <a:pt x="11547" y="2001"/>
                    <a:pt x="11418" y="2099"/>
                    <a:pt x="11153" y="2073"/>
                  </a:cubicBezTo>
                  <a:cubicBezTo>
                    <a:pt x="10691" y="2028"/>
                    <a:pt x="10220" y="2032"/>
                    <a:pt x="9759" y="2112"/>
                  </a:cubicBezTo>
                  <a:cubicBezTo>
                    <a:pt x="9550" y="2148"/>
                    <a:pt x="9432" y="2095"/>
                    <a:pt x="9318" y="1917"/>
                  </a:cubicBezTo>
                  <a:cubicBezTo>
                    <a:pt x="8969" y="1370"/>
                    <a:pt x="8594" y="841"/>
                    <a:pt x="8243" y="295"/>
                  </a:cubicBezTo>
                  <a:cubicBezTo>
                    <a:pt x="8145" y="142"/>
                    <a:pt x="8068" y="122"/>
                    <a:pt x="7905" y="198"/>
                  </a:cubicBezTo>
                  <a:cubicBezTo>
                    <a:pt x="6845" y="688"/>
                    <a:pt x="5781" y="1174"/>
                    <a:pt x="4712" y="1644"/>
                  </a:cubicBezTo>
                  <a:cubicBezTo>
                    <a:pt x="4517" y="1730"/>
                    <a:pt x="4517" y="1820"/>
                    <a:pt x="4567" y="1996"/>
                  </a:cubicBezTo>
                  <a:cubicBezTo>
                    <a:pt x="4742" y="2608"/>
                    <a:pt x="4890" y="3227"/>
                    <a:pt x="5065" y="3839"/>
                  </a:cubicBezTo>
                  <a:cubicBezTo>
                    <a:pt x="5122" y="4038"/>
                    <a:pt x="5098" y="4170"/>
                    <a:pt x="4932" y="4306"/>
                  </a:cubicBezTo>
                  <a:cubicBezTo>
                    <a:pt x="4561" y="4610"/>
                    <a:pt x="4227" y="4959"/>
                    <a:pt x="3950" y="5348"/>
                  </a:cubicBezTo>
                  <a:cubicBezTo>
                    <a:pt x="3802" y="5555"/>
                    <a:pt x="3648" y="5573"/>
                    <a:pt x="3439" y="5530"/>
                  </a:cubicBezTo>
                  <a:cubicBezTo>
                    <a:pt x="2827" y="5405"/>
                    <a:pt x="2213" y="5295"/>
                    <a:pt x="1605" y="5156"/>
                  </a:cubicBezTo>
                  <a:cubicBezTo>
                    <a:pt x="1409" y="5111"/>
                    <a:pt x="1325" y="5153"/>
                    <a:pt x="1257" y="5338"/>
                  </a:cubicBezTo>
                  <a:cubicBezTo>
                    <a:pt x="856" y="6423"/>
                    <a:pt x="449" y="7506"/>
                    <a:pt x="35" y="8586"/>
                  </a:cubicBezTo>
                  <a:cubicBezTo>
                    <a:pt x="-34" y="8767"/>
                    <a:pt x="-6" y="8857"/>
                    <a:pt x="173" y="8954"/>
                  </a:cubicBezTo>
                  <a:cubicBezTo>
                    <a:pt x="722" y="9251"/>
                    <a:pt x="1256" y="9574"/>
                    <a:pt x="1798" y="9882"/>
                  </a:cubicBezTo>
                  <a:cubicBezTo>
                    <a:pt x="2001" y="9997"/>
                    <a:pt x="2093" y="10127"/>
                    <a:pt x="2064" y="10392"/>
                  </a:cubicBezTo>
                  <a:cubicBezTo>
                    <a:pt x="2014" y="10855"/>
                    <a:pt x="2039" y="11326"/>
                    <a:pt x="2116" y="11788"/>
                  </a:cubicBezTo>
                  <a:cubicBezTo>
                    <a:pt x="2151" y="11998"/>
                    <a:pt x="2089" y="12115"/>
                    <a:pt x="1913" y="12228"/>
                  </a:cubicBezTo>
                  <a:cubicBezTo>
                    <a:pt x="1367" y="12578"/>
                    <a:pt x="837" y="12953"/>
                    <a:pt x="291" y="13303"/>
                  </a:cubicBezTo>
                  <a:cubicBezTo>
                    <a:pt x="136" y="13403"/>
                    <a:pt x="124" y="13482"/>
                    <a:pt x="199" y="13643"/>
                  </a:cubicBezTo>
                  <a:cubicBezTo>
                    <a:pt x="688" y="14705"/>
                    <a:pt x="1172" y="15768"/>
                    <a:pt x="1642" y="16837"/>
                  </a:cubicBezTo>
                  <a:cubicBezTo>
                    <a:pt x="1728" y="17034"/>
                    <a:pt x="1818" y="17032"/>
                    <a:pt x="1994" y="16982"/>
                  </a:cubicBezTo>
                  <a:cubicBezTo>
                    <a:pt x="2605" y="16807"/>
                    <a:pt x="3223" y="16651"/>
                    <a:pt x="3839" y="16489"/>
                  </a:cubicBezTo>
                  <a:cubicBezTo>
                    <a:pt x="3930" y="16465"/>
                    <a:pt x="4023" y="16451"/>
                    <a:pt x="4118" y="16432"/>
                  </a:cubicBezTo>
                  <a:cubicBezTo>
                    <a:pt x="4164" y="16485"/>
                    <a:pt x="4202" y="16532"/>
                    <a:pt x="4241" y="16576"/>
                  </a:cubicBezTo>
                  <a:cubicBezTo>
                    <a:pt x="4568" y="16944"/>
                    <a:pt x="4922" y="17287"/>
                    <a:pt x="5319" y="17573"/>
                  </a:cubicBezTo>
                  <a:cubicBezTo>
                    <a:pt x="5534" y="17728"/>
                    <a:pt x="5572" y="17885"/>
                    <a:pt x="5524" y="18114"/>
                  </a:cubicBezTo>
                  <a:cubicBezTo>
                    <a:pt x="5398" y="18725"/>
                    <a:pt x="5287" y="19339"/>
                    <a:pt x="5149" y="19947"/>
                  </a:cubicBezTo>
                  <a:cubicBezTo>
                    <a:pt x="5105" y="20142"/>
                    <a:pt x="5145" y="20229"/>
                    <a:pt x="5331" y="20297"/>
                  </a:cubicBezTo>
                  <a:cubicBezTo>
                    <a:pt x="6415" y="20698"/>
                    <a:pt x="7497" y="21106"/>
                    <a:pt x="8576" y="21520"/>
                  </a:cubicBezTo>
                  <a:cubicBezTo>
                    <a:pt x="8757" y="21589"/>
                    <a:pt x="8847" y="21563"/>
                    <a:pt x="8944" y="21383"/>
                  </a:cubicBezTo>
                  <a:cubicBezTo>
                    <a:pt x="9241" y="20834"/>
                    <a:pt x="9562" y="20299"/>
                    <a:pt x="9871" y="19757"/>
                  </a:cubicBezTo>
                  <a:cubicBezTo>
                    <a:pt x="9985" y="19558"/>
                    <a:pt x="10110" y="19452"/>
                    <a:pt x="10378" y="19481"/>
                  </a:cubicBezTo>
                  <a:cubicBezTo>
                    <a:pt x="10828" y="19528"/>
                    <a:pt x="11291" y="19534"/>
                    <a:pt x="11737" y="19445"/>
                  </a:cubicBezTo>
                  <a:cubicBezTo>
                    <a:pt x="12009" y="19391"/>
                    <a:pt x="12126" y="19505"/>
                    <a:pt x="12252" y="19698"/>
                  </a:cubicBezTo>
                  <a:cubicBezTo>
                    <a:pt x="12593" y="20221"/>
                    <a:pt x="12952" y="20733"/>
                    <a:pt x="13290" y="21259"/>
                  </a:cubicBezTo>
                  <a:cubicBezTo>
                    <a:pt x="13387" y="21411"/>
                    <a:pt x="13463" y="21432"/>
                    <a:pt x="13628" y="21356"/>
                  </a:cubicBezTo>
                  <a:cubicBezTo>
                    <a:pt x="14687" y="20866"/>
                    <a:pt x="15750" y="20382"/>
                    <a:pt x="16819" y="19912"/>
                  </a:cubicBezTo>
                  <a:cubicBezTo>
                    <a:pt x="17012" y="19827"/>
                    <a:pt x="17018" y="19738"/>
                    <a:pt x="16967" y="19560"/>
                  </a:cubicBezTo>
                  <a:cubicBezTo>
                    <a:pt x="16791" y="18948"/>
                    <a:pt x="16644" y="18329"/>
                    <a:pt x="16469" y="17716"/>
                  </a:cubicBezTo>
                  <a:cubicBezTo>
                    <a:pt x="16412" y="17519"/>
                    <a:pt x="16433" y="17386"/>
                    <a:pt x="16600" y="17250"/>
                  </a:cubicBezTo>
                  <a:cubicBezTo>
                    <a:pt x="16971" y="16946"/>
                    <a:pt x="17305" y="16598"/>
                    <a:pt x="17584" y="16209"/>
                  </a:cubicBezTo>
                  <a:cubicBezTo>
                    <a:pt x="17730" y="16006"/>
                    <a:pt x="17880" y="15980"/>
                    <a:pt x="18092" y="16024"/>
                  </a:cubicBezTo>
                  <a:cubicBezTo>
                    <a:pt x="18703" y="16151"/>
                    <a:pt x="19318" y="16260"/>
                    <a:pt x="19926" y="16398"/>
                  </a:cubicBezTo>
                  <a:cubicBezTo>
                    <a:pt x="20121" y="16442"/>
                    <a:pt x="20207" y="16404"/>
                    <a:pt x="20276" y="16218"/>
                  </a:cubicBezTo>
                  <a:cubicBezTo>
                    <a:pt x="20676" y="15133"/>
                    <a:pt x="21084" y="14050"/>
                    <a:pt x="21497" y="12970"/>
                  </a:cubicBezTo>
                  <a:cubicBezTo>
                    <a:pt x="21566" y="12790"/>
                    <a:pt x="21541" y="12697"/>
                    <a:pt x="21361" y="12600"/>
                  </a:cubicBezTo>
                  <a:cubicBezTo>
                    <a:pt x="20812" y="12303"/>
                    <a:pt x="20278" y="11982"/>
                    <a:pt x="19736" y="11674"/>
                  </a:cubicBezTo>
                  <a:cubicBezTo>
                    <a:pt x="19535" y="11559"/>
                    <a:pt x="19439" y="11431"/>
                    <a:pt x="19468" y="11163"/>
                  </a:cubicBezTo>
                  <a:cubicBezTo>
                    <a:pt x="19519" y="10701"/>
                    <a:pt x="19493" y="10230"/>
                    <a:pt x="19416" y="9768"/>
                  </a:cubicBezTo>
                  <a:cubicBezTo>
                    <a:pt x="19381" y="9559"/>
                    <a:pt x="19443" y="9442"/>
                    <a:pt x="19620" y="9328"/>
                  </a:cubicBezTo>
                  <a:cubicBezTo>
                    <a:pt x="20166" y="8978"/>
                    <a:pt x="20694" y="8603"/>
                    <a:pt x="21240" y="8252"/>
                  </a:cubicBezTo>
                  <a:cubicBezTo>
                    <a:pt x="21393" y="8154"/>
                    <a:pt x="21411" y="8075"/>
                    <a:pt x="21336" y="7912"/>
                  </a:cubicBezTo>
                  <a:cubicBezTo>
                    <a:pt x="20846" y="6851"/>
                    <a:pt x="20362" y="5788"/>
                    <a:pt x="19892" y="4718"/>
                  </a:cubicBezTo>
                  <a:cubicBezTo>
                    <a:pt x="19806" y="4523"/>
                    <a:pt x="19717" y="4523"/>
                    <a:pt x="19541" y="4574"/>
                  </a:cubicBezTo>
                  <a:cubicBezTo>
                    <a:pt x="18917" y="4751"/>
                    <a:pt x="18286" y="4905"/>
                    <a:pt x="17662" y="5080"/>
                  </a:cubicBezTo>
                  <a:cubicBezTo>
                    <a:pt x="17490" y="5129"/>
                    <a:pt x="17378" y="5103"/>
                    <a:pt x="17261" y="4959"/>
                  </a:cubicBezTo>
                  <a:cubicBezTo>
                    <a:pt x="16959" y="4585"/>
                    <a:pt x="16599" y="4263"/>
                    <a:pt x="16213" y="3983"/>
                  </a:cubicBezTo>
                  <a:cubicBezTo>
                    <a:pt x="16001" y="3828"/>
                    <a:pt x="15960" y="3672"/>
                    <a:pt x="16008" y="3442"/>
                  </a:cubicBezTo>
                  <a:cubicBezTo>
                    <a:pt x="16135" y="2831"/>
                    <a:pt x="16245" y="2217"/>
                    <a:pt x="16383" y="1609"/>
                  </a:cubicBezTo>
                  <a:cubicBezTo>
                    <a:pt x="16428" y="1413"/>
                    <a:pt x="16387" y="1327"/>
                    <a:pt x="16201" y="1258"/>
                  </a:cubicBezTo>
                  <a:cubicBezTo>
                    <a:pt x="15118" y="858"/>
                    <a:pt x="14036" y="450"/>
                    <a:pt x="12956" y="36"/>
                  </a:cubicBezTo>
                  <a:cubicBezTo>
                    <a:pt x="12911" y="19"/>
                    <a:pt x="12873" y="7"/>
                    <a:pt x="12837" y="2"/>
                  </a:cubicBezTo>
                  <a:close/>
                  <a:moveTo>
                    <a:pt x="10766" y="5818"/>
                  </a:moveTo>
                  <a:cubicBezTo>
                    <a:pt x="13503" y="5818"/>
                    <a:pt x="15722" y="8039"/>
                    <a:pt x="15722" y="10778"/>
                  </a:cubicBezTo>
                  <a:cubicBezTo>
                    <a:pt x="15722" y="13517"/>
                    <a:pt x="13503" y="15738"/>
                    <a:pt x="10766" y="15738"/>
                  </a:cubicBezTo>
                  <a:cubicBezTo>
                    <a:pt x="8030" y="15738"/>
                    <a:pt x="5810" y="13517"/>
                    <a:pt x="5810" y="10778"/>
                  </a:cubicBezTo>
                  <a:cubicBezTo>
                    <a:pt x="5810" y="8039"/>
                    <a:pt x="8030" y="5818"/>
                    <a:pt x="10766" y="5818"/>
                  </a:cubicBezTo>
                  <a:close/>
                </a:path>
              </a:pathLst>
            </a:custGeom>
            <a:solidFill>
              <a:srgbClr val="FFFFFF"/>
            </a:solidFill>
            <a:ln w="38100" cap="flat">
              <a:solidFill>
                <a:srgbClr val="36378C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62" name="Gear"/>
            <p:cNvSpPr/>
            <p:nvPr/>
          </p:nvSpPr>
          <p:spPr>
            <a:xfrm>
              <a:off x="3900718" y="3580896"/>
              <a:ext cx="1163394" cy="1163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555" extrusionOk="0">
                  <a:moveTo>
                    <a:pt x="12837" y="2"/>
                  </a:moveTo>
                  <a:cubicBezTo>
                    <a:pt x="12731" y="-11"/>
                    <a:pt x="12661" y="38"/>
                    <a:pt x="12588" y="172"/>
                  </a:cubicBezTo>
                  <a:cubicBezTo>
                    <a:pt x="12292" y="721"/>
                    <a:pt x="11969" y="1258"/>
                    <a:pt x="11661" y="1801"/>
                  </a:cubicBezTo>
                  <a:cubicBezTo>
                    <a:pt x="11547" y="2001"/>
                    <a:pt x="11418" y="2099"/>
                    <a:pt x="11153" y="2073"/>
                  </a:cubicBezTo>
                  <a:cubicBezTo>
                    <a:pt x="10691" y="2028"/>
                    <a:pt x="10220" y="2032"/>
                    <a:pt x="9759" y="2112"/>
                  </a:cubicBezTo>
                  <a:cubicBezTo>
                    <a:pt x="9550" y="2148"/>
                    <a:pt x="9432" y="2095"/>
                    <a:pt x="9318" y="1917"/>
                  </a:cubicBezTo>
                  <a:cubicBezTo>
                    <a:pt x="8969" y="1370"/>
                    <a:pt x="8594" y="841"/>
                    <a:pt x="8243" y="295"/>
                  </a:cubicBezTo>
                  <a:cubicBezTo>
                    <a:pt x="8145" y="142"/>
                    <a:pt x="8068" y="122"/>
                    <a:pt x="7905" y="198"/>
                  </a:cubicBezTo>
                  <a:cubicBezTo>
                    <a:pt x="6845" y="688"/>
                    <a:pt x="5781" y="1174"/>
                    <a:pt x="4712" y="1644"/>
                  </a:cubicBezTo>
                  <a:cubicBezTo>
                    <a:pt x="4517" y="1730"/>
                    <a:pt x="4517" y="1820"/>
                    <a:pt x="4567" y="1996"/>
                  </a:cubicBezTo>
                  <a:cubicBezTo>
                    <a:pt x="4742" y="2608"/>
                    <a:pt x="4890" y="3227"/>
                    <a:pt x="5065" y="3839"/>
                  </a:cubicBezTo>
                  <a:cubicBezTo>
                    <a:pt x="5122" y="4038"/>
                    <a:pt x="5098" y="4170"/>
                    <a:pt x="4932" y="4306"/>
                  </a:cubicBezTo>
                  <a:cubicBezTo>
                    <a:pt x="4561" y="4610"/>
                    <a:pt x="4227" y="4959"/>
                    <a:pt x="3950" y="5348"/>
                  </a:cubicBezTo>
                  <a:cubicBezTo>
                    <a:pt x="3802" y="5555"/>
                    <a:pt x="3648" y="5573"/>
                    <a:pt x="3439" y="5530"/>
                  </a:cubicBezTo>
                  <a:cubicBezTo>
                    <a:pt x="2827" y="5405"/>
                    <a:pt x="2213" y="5295"/>
                    <a:pt x="1605" y="5156"/>
                  </a:cubicBezTo>
                  <a:cubicBezTo>
                    <a:pt x="1409" y="5111"/>
                    <a:pt x="1325" y="5153"/>
                    <a:pt x="1257" y="5338"/>
                  </a:cubicBezTo>
                  <a:cubicBezTo>
                    <a:pt x="856" y="6423"/>
                    <a:pt x="449" y="7506"/>
                    <a:pt x="35" y="8586"/>
                  </a:cubicBezTo>
                  <a:cubicBezTo>
                    <a:pt x="-34" y="8767"/>
                    <a:pt x="-6" y="8857"/>
                    <a:pt x="173" y="8954"/>
                  </a:cubicBezTo>
                  <a:cubicBezTo>
                    <a:pt x="722" y="9251"/>
                    <a:pt x="1256" y="9574"/>
                    <a:pt x="1798" y="9882"/>
                  </a:cubicBezTo>
                  <a:cubicBezTo>
                    <a:pt x="2001" y="9997"/>
                    <a:pt x="2093" y="10127"/>
                    <a:pt x="2064" y="10392"/>
                  </a:cubicBezTo>
                  <a:cubicBezTo>
                    <a:pt x="2014" y="10855"/>
                    <a:pt x="2039" y="11326"/>
                    <a:pt x="2116" y="11788"/>
                  </a:cubicBezTo>
                  <a:cubicBezTo>
                    <a:pt x="2151" y="11998"/>
                    <a:pt x="2089" y="12115"/>
                    <a:pt x="1913" y="12228"/>
                  </a:cubicBezTo>
                  <a:cubicBezTo>
                    <a:pt x="1367" y="12578"/>
                    <a:pt x="837" y="12953"/>
                    <a:pt x="291" y="13303"/>
                  </a:cubicBezTo>
                  <a:cubicBezTo>
                    <a:pt x="136" y="13403"/>
                    <a:pt x="124" y="13482"/>
                    <a:pt x="199" y="13643"/>
                  </a:cubicBezTo>
                  <a:cubicBezTo>
                    <a:pt x="688" y="14705"/>
                    <a:pt x="1172" y="15768"/>
                    <a:pt x="1642" y="16837"/>
                  </a:cubicBezTo>
                  <a:cubicBezTo>
                    <a:pt x="1728" y="17034"/>
                    <a:pt x="1818" y="17032"/>
                    <a:pt x="1994" y="16982"/>
                  </a:cubicBezTo>
                  <a:cubicBezTo>
                    <a:pt x="2605" y="16807"/>
                    <a:pt x="3223" y="16651"/>
                    <a:pt x="3839" y="16489"/>
                  </a:cubicBezTo>
                  <a:cubicBezTo>
                    <a:pt x="3930" y="16465"/>
                    <a:pt x="4023" y="16451"/>
                    <a:pt x="4118" y="16432"/>
                  </a:cubicBezTo>
                  <a:cubicBezTo>
                    <a:pt x="4164" y="16485"/>
                    <a:pt x="4202" y="16532"/>
                    <a:pt x="4241" y="16576"/>
                  </a:cubicBezTo>
                  <a:cubicBezTo>
                    <a:pt x="4568" y="16944"/>
                    <a:pt x="4922" y="17287"/>
                    <a:pt x="5319" y="17573"/>
                  </a:cubicBezTo>
                  <a:cubicBezTo>
                    <a:pt x="5534" y="17728"/>
                    <a:pt x="5572" y="17885"/>
                    <a:pt x="5524" y="18114"/>
                  </a:cubicBezTo>
                  <a:cubicBezTo>
                    <a:pt x="5398" y="18725"/>
                    <a:pt x="5287" y="19339"/>
                    <a:pt x="5149" y="19947"/>
                  </a:cubicBezTo>
                  <a:cubicBezTo>
                    <a:pt x="5105" y="20142"/>
                    <a:pt x="5145" y="20229"/>
                    <a:pt x="5331" y="20297"/>
                  </a:cubicBezTo>
                  <a:cubicBezTo>
                    <a:pt x="6415" y="20698"/>
                    <a:pt x="7497" y="21106"/>
                    <a:pt x="8576" y="21520"/>
                  </a:cubicBezTo>
                  <a:cubicBezTo>
                    <a:pt x="8757" y="21589"/>
                    <a:pt x="8847" y="21563"/>
                    <a:pt x="8944" y="21383"/>
                  </a:cubicBezTo>
                  <a:cubicBezTo>
                    <a:pt x="9241" y="20834"/>
                    <a:pt x="9562" y="20299"/>
                    <a:pt x="9871" y="19757"/>
                  </a:cubicBezTo>
                  <a:cubicBezTo>
                    <a:pt x="9985" y="19558"/>
                    <a:pt x="10110" y="19452"/>
                    <a:pt x="10378" y="19481"/>
                  </a:cubicBezTo>
                  <a:cubicBezTo>
                    <a:pt x="10828" y="19528"/>
                    <a:pt x="11291" y="19534"/>
                    <a:pt x="11737" y="19445"/>
                  </a:cubicBezTo>
                  <a:cubicBezTo>
                    <a:pt x="12009" y="19391"/>
                    <a:pt x="12126" y="19505"/>
                    <a:pt x="12252" y="19698"/>
                  </a:cubicBezTo>
                  <a:cubicBezTo>
                    <a:pt x="12593" y="20221"/>
                    <a:pt x="12952" y="20733"/>
                    <a:pt x="13290" y="21259"/>
                  </a:cubicBezTo>
                  <a:cubicBezTo>
                    <a:pt x="13387" y="21411"/>
                    <a:pt x="13463" y="21432"/>
                    <a:pt x="13628" y="21356"/>
                  </a:cubicBezTo>
                  <a:cubicBezTo>
                    <a:pt x="14687" y="20866"/>
                    <a:pt x="15750" y="20382"/>
                    <a:pt x="16819" y="19912"/>
                  </a:cubicBezTo>
                  <a:cubicBezTo>
                    <a:pt x="17012" y="19827"/>
                    <a:pt x="17018" y="19738"/>
                    <a:pt x="16967" y="19560"/>
                  </a:cubicBezTo>
                  <a:cubicBezTo>
                    <a:pt x="16791" y="18948"/>
                    <a:pt x="16644" y="18329"/>
                    <a:pt x="16469" y="17716"/>
                  </a:cubicBezTo>
                  <a:cubicBezTo>
                    <a:pt x="16412" y="17519"/>
                    <a:pt x="16433" y="17386"/>
                    <a:pt x="16600" y="17250"/>
                  </a:cubicBezTo>
                  <a:cubicBezTo>
                    <a:pt x="16971" y="16946"/>
                    <a:pt x="17305" y="16598"/>
                    <a:pt x="17584" y="16209"/>
                  </a:cubicBezTo>
                  <a:cubicBezTo>
                    <a:pt x="17730" y="16006"/>
                    <a:pt x="17880" y="15980"/>
                    <a:pt x="18092" y="16024"/>
                  </a:cubicBezTo>
                  <a:cubicBezTo>
                    <a:pt x="18703" y="16151"/>
                    <a:pt x="19318" y="16260"/>
                    <a:pt x="19926" y="16398"/>
                  </a:cubicBezTo>
                  <a:cubicBezTo>
                    <a:pt x="20121" y="16442"/>
                    <a:pt x="20207" y="16404"/>
                    <a:pt x="20276" y="16218"/>
                  </a:cubicBezTo>
                  <a:cubicBezTo>
                    <a:pt x="20676" y="15133"/>
                    <a:pt x="21084" y="14050"/>
                    <a:pt x="21497" y="12970"/>
                  </a:cubicBezTo>
                  <a:cubicBezTo>
                    <a:pt x="21566" y="12790"/>
                    <a:pt x="21541" y="12697"/>
                    <a:pt x="21361" y="12600"/>
                  </a:cubicBezTo>
                  <a:cubicBezTo>
                    <a:pt x="20812" y="12303"/>
                    <a:pt x="20278" y="11982"/>
                    <a:pt x="19736" y="11674"/>
                  </a:cubicBezTo>
                  <a:cubicBezTo>
                    <a:pt x="19535" y="11559"/>
                    <a:pt x="19439" y="11431"/>
                    <a:pt x="19468" y="11163"/>
                  </a:cubicBezTo>
                  <a:cubicBezTo>
                    <a:pt x="19519" y="10701"/>
                    <a:pt x="19493" y="10230"/>
                    <a:pt x="19416" y="9768"/>
                  </a:cubicBezTo>
                  <a:cubicBezTo>
                    <a:pt x="19381" y="9559"/>
                    <a:pt x="19443" y="9442"/>
                    <a:pt x="19620" y="9328"/>
                  </a:cubicBezTo>
                  <a:cubicBezTo>
                    <a:pt x="20166" y="8978"/>
                    <a:pt x="20694" y="8603"/>
                    <a:pt x="21240" y="8252"/>
                  </a:cubicBezTo>
                  <a:cubicBezTo>
                    <a:pt x="21393" y="8154"/>
                    <a:pt x="21411" y="8075"/>
                    <a:pt x="21336" y="7912"/>
                  </a:cubicBezTo>
                  <a:cubicBezTo>
                    <a:pt x="20846" y="6851"/>
                    <a:pt x="20362" y="5788"/>
                    <a:pt x="19892" y="4718"/>
                  </a:cubicBezTo>
                  <a:cubicBezTo>
                    <a:pt x="19806" y="4523"/>
                    <a:pt x="19717" y="4523"/>
                    <a:pt x="19541" y="4574"/>
                  </a:cubicBezTo>
                  <a:cubicBezTo>
                    <a:pt x="18917" y="4751"/>
                    <a:pt x="18286" y="4905"/>
                    <a:pt x="17662" y="5080"/>
                  </a:cubicBezTo>
                  <a:cubicBezTo>
                    <a:pt x="17490" y="5129"/>
                    <a:pt x="17378" y="5103"/>
                    <a:pt x="17261" y="4959"/>
                  </a:cubicBezTo>
                  <a:cubicBezTo>
                    <a:pt x="16959" y="4585"/>
                    <a:pt x="16599" y="4263"/>
                    <a:pt x="16213" y="3983"/>
                  </a:cubicBezTo>
                  <a:cubicBezTo>
                    <a:pt x="16001" y="3828"/>
                    <a:pt x="15960" y="3672"/>
                    <a:pt x="16008" y="3442"/>
                  </a:cubicBezTo>
                  <a:cubicBezTo>
                    <a:pt x="16135" y="2831"/>
                    <a:pt x="16245" y="2217"/>
                    <a:pt x="16383" y="1609"/>
                  </a:cubicBezTo>
                  <a:cubicBezTo>
                    <a:pt x="16428" y="1413"/>
                    <a:pt x="16387" y="1327"/>
                    <a:pt x="16201" y="1258"/>
                  </a:cubicBezTo>
                  <a:cubicBezTo>
                    <a:pt x="15118" y="858"/>
                    <a:pt x="14036" y="450"/>
                    <a:pt x="12956" y="36"/>
                  </a:cubicBezTo>
                  <a:cubicBezTo>
                    <a:pt x="12911" y="19"/>
                    <a:pt x="12873" y="7"/>
                    <a:pt x="12837" y="2"/>
                  </a:cubicBezTo>
                  <a:close/>
                  <a:moveTo>
                    <a:pt x="10766" y="5818"/>
                  </a:moveTo>
                  <a:cubicBezTo>
                    <a:pt x="13503" y="5818"/>
                    <a:pt x="15722" y="8039"/>
                    <a:pt x="15722" y="10778"/>
                  </a:cubicBezTo>
                  <a:cubicBezTo>
                    <a:pt x="15722" y="13517"/>
                    <a:pt x="13503" y="15738"/>
                    <a:pt x="10766" y="15738"/>
                  </a:cubicBezTo>
                  <a:cubicBezTo>
                    <a:pt x="8030" y="15738"/>
                    <a:pt x="5810" y="13517"/>
                    <a:pt x="5810" y="10778"/>
                  </a:cubicBezTo>
                  <a:cubicBezTo>
                    <a:pt x="5810" y="8039"/>
                    <a:pt x="8030" y="5818"/>
                    <a:pt x="10766" y="5818"/>
                  </a:cubicBezTo>
                  <a:close/>
                </a:path>
              </a:pathLst>
            </a:custGeom>
            <a:solidFill>
              <a:srgbClr val="E9682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63" name="DEFINE the problem"/>
            <p:cNvSpPr txBox="1"/>
            <p:nvPr/>
          </p:nvSpPr>
          <p:spPr>
            <a:xfrm>
              <a:off x="2541150" y="0"/>
              <a:ext cx="1987077" cy="3330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>
                  <a:solidFill>
                    <a:srgbClr val="36378C"/>
                  </a:solidFill>
                </a:defRPr>
              </a:pPr>
              <a:r>
                <a:rPr b="1"/>
                <a:t>DEFINE</a:t>
              </a:r>
              <a:r>
                <a:t> the problem</a:t>
              </a:r>
            </a:p>
          </p:txBody>
        </p:sp>
        <p:sp>
          <p:nvSpPr>
            <p:cNvPr id="164" name="IDENTIFY constraints"/>
            <p:cNvSpPr txBox="1"/>
            <p:nvPr/>
          </p:nvSpPr>
          <p:spPr>
            <a:xfrm>
              <a:off x="5066052" y="209182"/>
              <a:ext cx="2040544" cy="3330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>
                  <a:solidFill>
                    <a:srgbClr val="36378C"/>
                  </a:solidFill>
                </a:defRPr>
              </a:pPr>
              <a:r>
                <a:rPr b="1"/>
                <a:t>IDENTIFY</a:t>
              </a:r>
              <a:r>
                <a:t> constraints</a:t>
              </a:r>
            </a:p>
          </p:txBody>
        </p:sp>
        <p:sp>
          <p:nvSpPr>
            <p:cNvPr id="165" name="BRAINSTORM solutions"/>
            <p:cNvSpPr txBox="1"/>
            <p:nvPr/>
          </p:nvSpPr>
          <p:spPr>
            <a:xfrm>
              <a:off x="7363154" y="1215451"/>
              <a:ext cx="2300286" cy="3330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>
                  <a:solidFill>
                    <a:srgbClr val="36378C"/>
                  </a:solidFill>
                </a:defRPr>
              </a:pPr>
              <a:r>
                <a:rPr b="1"/>
                <a:t>BRAINSTORM</a:t>
              </a:r>
              <a:r>
                <a:t> solutions</a:t>
              </a:r>
            </a:p>
          </p:txBody>
        </p:sp>
        <p:sp>
          <p:nvSpPr>
            <p:cNvPr id="166" name="SELECT the best solution"/>
            <p:cNvSpPr txBox="1"/>
            <p:nvPr/>
          </p:nvSpPr>
          <p:spPr>
            <a:xfrm>
              <a:off x="7262353" y="2577371"/>
              <a:ext cx="2378756" cy="3330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>
                  <a:solidFill>
                    <a:srgbClr val="36378C"/>
                  </a:solidFill>
                </a:defRPr>
              </a:pPr>
              <a:r>
                <a:rPr b="1"/>
                <a:t>SELECT</a:t>
              </a:r>
              <a:r>
                <a:t> the best solution</a:t>
              </a:r>
            </a:p>
          </p:txBody>
        </p:sp>
        <p:sp>
          <p:nvSpPr>
            <p:cNvPr id="167" name="PROTOTYPE the solution"/>
            <p:cNvSpPr txBox="1"/>
            <p:nvPr/>
          </p:nvSpPr>
          <p:spPr>
            <a:xfrm>
              <a:off x="6885794" y="3996162"/>
              <a:ext cx="2389583" cy="3330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>
                  <a:solidFill>
                    <a:srgbClr val="36378C"/>
                  </a:solidFill>
                </a:defRPr>
              </a:pPr>
              <a:r>
                <a:rPr b="1"/>
                <a:t>PROTOTYPE</a:t>
              </a:r>
              <a:r>
                <a:t> the solution</a:t>
              </a:r>
            </a:p>
          </p:txBody>
        </p:sp>
        <p:sp>
          <p:nvSpPr>
            <p:cNvPr id="168" name="TEST the prototype"/>
            <p:cNvSpPr txBox="1"/>
            <p:nvPr/>
          </p:nvSpPr>
          <p:spPr>
            <a:xfrm>
              <a:off x="1995163" y="4602742"/>
              <a:ext cx="1884832" cy="3330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>
                  <a:solidFill>
                    <a:srgbClr val="36378C"/>
                  </a:solidFill>
                </a:defRPr>
              </a:pPr>
              <a:r>
                <a:rPr b="1"/>
                <a:t>TEST</a:t>
              </a:r>
              <a:r>
                <a:t> the prototype</a:t>
              </a:r>
            </a:p>
          </p:txBody>
        </p:sp>
        <p:sp>
          <p:nvSpPr>
            <p:cNvPr id="169" name="ITERATE to improve…"/>
            <p:cNvSpPr txBox="1"/>
            <p:nvPr/>
          </p:nvSpPr>
          <p:spPr>
            <a:xfrm>
              <a:off x="488842" y="3476590"/>
              <a:ext cx="1979264" cy="6251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 algn="ctr">
                <a:defRPr>
                  <a:solidFill>
                    <a:srgbClr val="36378C"/>
                  </a:solidFill>
                </a:defRPr>
              </a:pPr>
              <a:r>
                <a:rPr b="1" dirty="0"/>
                <a:t>ITERATE</a:t>
              </a:r>
              <a:r>
                <a:rPr dirty="0"/>
                <a:t> to improve </a:t>
              </a:r>
            </a:p>
            <a:p>
              <a:pPr algn="ctr">
                <a:defRPr>
                  <a:solidFill>
                    <a:srgbClr val="36378C"/>
                  </a:solidFill>
                </a:defRPr>
              </a:pPr>
              <a:r>
                <a:rPr dirty="0"/>
                <a:t>the prototype</a:t>
              </a:r>
            </a:p>
          </p:txBody>
        </p:sp>
        <p:sp>
          <p:nvSpPr>
            <p:cNvPr id="170" name="COMMUNICATE…"/>
            <p:cNvSpPr txBox="1"/>
            <p:nvPr/>
          </p:nvSpPr>
          <p:spPr>
            <a:xfrm>
              <a:off x="-1" y="1735870"/>
              <a:ext cx="1604775" cy="6251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 algn="ctr">
                <a:defRPr b="1">
                  <a:solidFill>
                    <a:srgbClr val="36378C"/>
                  </a:solidFill>
                </a:defRPr>
              </a:pPr>
              <a:r>
                <a:t>COMMUNICATE</a:t>
              </a:r>
            </a:p>
            <a:p>
              <a:pPr algn="ctr">
                <a:defRPr>
                  <a:solidFill>
                    <a:srgbClr val="36378C"/>
                  </a:solidFill>
                </a:defRPr>
              </a:pPr>
              <a:r>
                <a:t>the solution</a:t>
              </a:r>
            </a:p>
          </p:txBody>
        </p:sp>
      </p:grp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ubtitle 2"/>
          <p:cNvSpPr txBox="1">
            <a:spLocks noGrp="1"/>
          </p:cNvSpPr>
          <p:nvPr>
            <p:ph type="title" idx="4294967295"/>
          </p:nvPr>
        </p:nvSpPr>
        <p:spPr>
          <a:xfrm>
            <a:off x="1569719" y="464381"/>
            <a:ext cx="9052561" cy="701041"/>
          </a:xfrm>
          <a:prstGeom prst="rect">
            <a:avLst/>
          </a:prstGeom>
          <a:noFill/>
          <a:ln w="12700">
            <a:noFill/>
            <a:prstDash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rot="0" spcFirstLastPara="0" vertOverflow="overflow" horzOverflow="overflow" vert="horz" wrap="square" lIns="45719" tIns="45720" rIns="45719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4000" b="1">
                <a:solidFill>
                  <a:srgbClr val="363991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000" b="1" i="0" u="none" strike="noStrike" kern="0" cap="none" spc="0" normalizeH="0" baseline="0" noProof="0" dirty="0">
                <a:ln>
                  <a:noFill/>
                </a:ln>
                <a:solidFill>
                  <a:srgbClr val="36399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"/>
              </a:rPr>
              <a:t>DEFINE: Tuckshop app research</a:t>
            </a:r>
          </a:p>
        </p:txBody>
      </p:sp>
      <p:grpSp>
        <p:nvGrpSpPr>
          <p:cNvPr id="176" name="Group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98458" y="1664662"/>
            <a:ext cx="1270001" cy="1270001"/>
            <a:chOff x="0" y="0"/>
            <a:chExt cx="1270000" cy="1270000"/>
          </a:xfrm>
        </p:grpSpPr>
        <p:sp>
          <p:nvSpPr>
            <p:cNvPr id="174" name="Circle"/>
            <p:cNvSpPr/>
            <p:nvPr/>
          </p:nvSpPr>
          <p:spPr>
            <a:xfrm>
              <a:off x="0" y="0"/>
              <a:ext cx="1270000" cy="1270000"/>
            </a:xfrm>
            <a:prstGeom prst="ellipse">
              <a:avLst/>
            </a:prstGeom>
            <a:solidFill>
              <a:srgbClr val="E9682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6200"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5" name="?"/>
            <p:cNvSpPr txBox="1"/>
            <p:nvPr/>
          </p:nvSpPr>
          <p:spPr>
            <a:xfrm>
              <a:off x="400497" y="187220"/>
              <a:ext cx="469006" cy="8955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ctr">
                <a:defRPr sz="6200" b="1">
                  <a:solidFill>
                    <a:srgbClr val="FFFFFF"/>
                  </a:solidFill>
                </a:defRPr>
              </a:lvl1pPr>
            </a:lstStyle>
            <a:p>
              <a:r>
                <a:t>?</a:t>
              </a:r>
            </a:p>
          </p:txBody>
        </p:sp>
      </p:grpSp>
      <p:sp>
        <p:nvSpPr>
          <p:cNvPr id="177" name="Content Placeholder 2"/>
          <p:cNvSpPr txBox="1"/>
          <p:nvPr/>
        </p:nvSpPr>
        <p:spPr>
          <a:xfrm>
            <a:off x="2333728" y="1817947"/>
            <a:ext cx="7091429" cy="41036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defTabSz="905255">
              <a:lnSpc>
                <a:spcPct val="90000"/>
              </a:lnSpc>
              <a:spcBef>
                <a:spcPts val="900"/>
              </a:spcBef>
              <a:defRPr sz="2772">
                <a:solidFill>
                  <a:srgbClr val="36378C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Who are the main customers? </a:t>
            </a:r>
          </a:p>
          <a:p>
            <a:pPr defTabSz="905255">
              <a:lnSpc>
                <a:spcPct val="90000"/>
              </a:lnSpc>
              <a:spcBef>
                <a:spcPts val="900"/>
              </a:spcBef>
              <a:defRPr sz="2772">
                <a:solidFill>
                  <a:srgbClr val="36378C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What are their needs and pain points?</a:t>
            </a:r>
          </a:p>
          <a:p>
            <a:pPr defTabSz="905255">
              <a:lnSpc>
                <a:spcPct val="90000"/>
              </a:lnSpc>
              <a:spcBef>
                <a:spcPts val="900"/>
              </a:spcBef>
              <a:defRPr sz="2772">
                <a:solidFill>
                  <a:srgbClr val="36378C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What are their preferences and habits for online ordering? </a:t>
            </a:r>
          </a:p>
          <a:p>
            <a:pPr defTabSz="905255">
              <a:lnSpc>
                <a:spcPct val="90000"/>
              </a:lnSpc>
              <a:spcBef>
                <a:spcPts val="900"/>
              </a:spcBef>
              <a:defRPr sz="2772">
                <a:solidFill>
                  <a:srgbClr val="36378C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What problem are you trying to solve when they shop online? </a:t>
            </a:r>
          </a:p>
          <a:p>
            <a:pPr defTabSz="905255">
              <a:lnSpc>
                <a:spcPct val="90000"/>
              </a:lnSpc>
              <a:spcBef>
                <a:spcPts val="900"/>
              </a:spcBef>
              <a:defRPr sz="2772">
                <a:solidFill>
                  <a:srgbClr val="36378C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Are there any other problems you can solve to surprise and delight your customers?</a:t>
            </a:r>
          </a:p>
        </p:txBody>
      </p:sp>
      <p:grpSp>
        <p:nvGrpSpPr>
          <p:cNvPr id="180" name="Group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27628" y="2909684"/>
            <a:ext cx="1087552" cy="1038633"/>
            <a:chOff x="0" y="0"/>
            <a:chExt cx="1087550" cy="1038632"/>
          </a:xfrm>
        </p:grpSpPr>
        <p:sp>
          <p:nvSpPr>
            <p:cNvPr id="178" name="Oval"/>
            <p:cNvSpPr/>
            <p:nvPr/>
          </p:nvSpPr>
          <p:spPr>
            <a:xfrm>
              <a:off x="0" y="0"/>
              <a:ext cx="1087550" cy="1038632"/>
            </a:xfrm>
            <a:prstGeom prst="ellipse">
              <a:avLst/>
            </a:prstGeom>
            <a:solidFill>
              <a:srgbClr val="E9682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6200"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9" name="?"/>
            <p:cNvSpPr txBox="1"/>
            <p:nvPr/>
          </p:nvSpPr>
          <p:spPr>
            <a:xfrm>
              <a:off x="341275" y="46437"/>
              <a:ext cx="401628" cy="73240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noAutofit/>
            </a:bodyPr>
            <a:lstStyle>
              <a:lvl1pPr algn="ctr">
                <a:defRPr sz="6200" b="1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?</a:t>
              </a:r>
            </a:p>
          </p:txBody>
        </p:sp>
      </p:grpSp>
      <p:grpSp>
        <p:nvGrpSpPr>
          <p:cNvPr id="183" name="Group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54052" y="4335979"/>
            <a:ext cx="1165254" cy="1125006"/>
            <a:chOff x="0" y="0"/>
            <a:chExt cx="1165253" cy="1125004"/>
          </a:xfrm>
        </p:grpSpPr>
        <p:sp>
          <p:nvSpPr>
            <p:cNvPr id="181" name="Oval"/>
            <p:cNvSpPr/>
            <p:nvPr/>
          </p:nvSpPr>
          <p:spPr>
            <a:xfrm>
              <a:off x="0" y="0"/>
              <a:ext cx="1165253" cy="1125004"/>
            </a:xfrm>
            <a:prstGeom prst="ellipse">
              <a:avLst/>
            </a:prstGeom>
            <a:solidFill>
              <a:srgbClr val="E9682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6200" b="1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2" name="?"/>
            <p:cNvSpPr txBox="1"/>
            <p:nvPr/>
          </p:nvSpPr>
          <p:spPr>
            <a:xfrm>
              <a:off x="367465" y="64045"/>
              <a:ext cx="430323" cy="7933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noAutofit/>
            </a:bodyPr>
            <a:lstStyle>
              <a:lvl1pPr algn="ctr">
                <a:defRPr sz="6200" b="1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?</a:t>
              </a:r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1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1477</TotalTime>
  <Words>710</Words>
  <Application>Microsoft Office PowerPoint</Application>
  <PresentationFormat>Widescreen</PresentationFormat>
  <Paragraphs>103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1_Office Theme</vt:lpstr>
      <vt:lpstr>Designing a school tuckshop app</vt:lpstr>
      <vt:lpstr>Designing a school  tuckshop app</vt:lpstr>
      <vt:lpstr>A world before apps… </vt:lpstr>
      <vt:lpstr>Melanie Perkins</vt:lpstr>
      <vt:lpstr>Learning input</vt:lpstr>
      <vt:lpstr>App analysis</vt:lpstr>
      <vt:lpstr>Learning  construction </vt:lpstr>
      <vt:lpstr>The engineering design process</vt:lpstr>
      <vt:lpstr>DEFINE: Tuckshop app research</vt:lpstr>
      <vt:lpstr>Work out your MVP functionality</vt:lpstr>
      <vt:lpstr>Design the app</vt:lpstr>
      <vt:lpstr>Test and refine the app</vt:lpstr>
      <vt:lpstr>Communicate the final design</vt:lpstr>
      <vt:lpstr>Rubric</vt:lpstr>
      <vt:lpstr>Rubric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a school tuckshop app</dc:title>
  <dc:creator>Jill Wilson</dc:creator>
  <cp:lastModifiedBy>Flora Smith</cp:lastModifiedBy>
  <cp:revision>10</cp:revision>
  <dcterms:modified xsi:type="dcterms:W3CDTF">2024-03-01T01:17:08Z</dcterms:modified>
</cp:coreProperties>
</file>