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005B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97AD-5EE1-8547-9616-BD7AF0E1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D493F-B81F-0B43-B3A6-E19ED4C3F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AB0FA-0814-C44A-B571-360C37B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B8AE-70C6-D541-820D-6C764C59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EDBA3-59F9-D543-9B14-338C1403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6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DB08-B8B5-DE4E-B0CC-450AFD0C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55D1D-82DF-6042-AA52-7D0271742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E585D-8461-3A47-846F-1011BCC8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CAD6-533D-8F47-AF71-565BF1B9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7A3F7-93B3-6A4E-B0E9-488DCEC5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3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6A5C4-8C44-B14F-8C04-9C61D3E26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E7B6D-ADCA-B44C-97DD-38EEA3CBC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D71D4-D23F-B84F-9067-69C376DF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C8A2-C68A-EB41-A9D4-01D3C52B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77BC-C71E-274C-9C46-42875EC5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0053-DEB8-5140-B7AE-F40ACA75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2482-783B-4F4D-8134-6ED244A9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615B-8C6C-CF44-B2F7-BD05DEEC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8164-3B9B-C642-97D8-8A60F6B1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D5CF-68BF-254D-8FD0-548FBC05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9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DEE0-6F88-C54B-AD47-C911AB45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9F6E-93AC-3849-9DA0-5B6BF15B2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5700-A3D1-DF43-82E4-78617E9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79787-6B7E-CE40-84E1-D3BA1AA8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B84F-525A-D34C-8385-FC19F835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8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B68A-CF52-8148-8635-C23763C2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33C46-D021-5244-BE80-A6FE73D1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B1628-1DFB-A845-AD2B-D4C6849DC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D487-F452-8449-9A9E-3AD8FB7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F6A63-F496-C64B-B918-A3E4459A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2968-B288-0940-9047-B8E7247E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3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69F2-87B8-8F47-A906-AEA98213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E4E4-802E-A046-BBD6-8143F5C46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D69BE-51F4-EB47-B906-CA9E6AE90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6B36C-C140-7046-8DB1-7F57381EC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B0B3E-491E-BD49-9E19-1C62A9A3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46CC3-0353-5045-86EE-159EDABD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D0486-1691-5D4F-B0B8-496F3F4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5C484-A0B3-524F-B714-8116859D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D05E-DA69-A04A-8FD1-F3CB4614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84E21-3F41-C44B-88DB-9A98E881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06A37-3336-2947-877D-34800B2E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E60EC-EE88-E940-93F0-867F74FD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9C09A-80DF-9045-AAA0-D0236C44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58DBF-66D2-2546-AA98-548AA561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5DC2B-876D-F54B-AAD9-45FB31F3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8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F59D-321A-A046-BED9-7B79E386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6DE7-7E33-7143-BE19-D83A6C27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16D7-7C32-5345-9C3E-7C8D9C3E9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7991A-A492-1648-9F14-B6308DC8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00D63-51D9-0941-B146-3921E2F6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6E67C-E678-D44C-823B-7844D3C7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3107-AD31-0E40-BB04-2398D8FB9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3E86E-C2B2-C64F-968E-427390467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CDD73-3882-AD4D-9F8B-90CB31D2A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F4A8A-D0AC-9242-B451-536B8A02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96CCF-CC54-FC49-94C2-EBCACEDD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B381E-78A1-CC49-B9AD-45BB8E38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1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315D9-6EAA-EA4D-8D2B-BDDC96C2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571D2-253B-F24A-8A80-183A0185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EBBFD-EBB6-1945-8E54-5F6ED77CA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B7F1-3B3E-304A-8910-0692AE196841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8189-D95A-FD44-8D2B-17BB5F9F4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A76A-2FE0-604F-81A8-ACC765155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ajabongiorno_1/ESA%20Design/0_2023%20WIP/GiST%20She%20Did%20What%3f/PP/PNGs/GiST_Powerpoint_Dev_3010-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C5B209-FF63-DF6E-F26F-9255282AE15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6129387"/>
              </p:ext>
            </p:extLst>
          </p:nvPr>
        </p:nvGraphicFramePr>
        <p:xfrm>
          <a:off x="838200" y="1372120"/>
          <a:ext cx="10515600" cy="50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1690505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340685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225806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405842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35407803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7890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endParaRPr lang="en-US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80736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endParaRPr lang="en-US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659893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B005B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0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897272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C99F8D7B-6B5F-5A43-96DB-E40C2C121BF7}"/>
              </a:ext>
            </a:extLst>
          </p:cNvPr>
          <p:cNvSpPr txBox="1">
            <a:spLocks/>
          </p:cNvSpPr>
          <p:nvPr/>
        </p:nvSpPr>
        <p:spPr>
          <a:xfrm>
            <a:off x="1106556" y="173638"/>
            <a:ext cx="6536635" cy="104168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STEM Communication 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6BA3EB2-0821-7091-5284-48A734F7ACBB}"/>
              </a:ext>
            </a:extLst>
          </p:cNvPr>
          <p:cNvSpPr txBox="1">
            <a:spLocks/>
          </p:cNvSpPr>
          <p:nvPr/>
        </p:nvSpPr>
        <p:spPr>
          <a:xfrm rot="596198">
            <a:off x="7380452" y="426025"/>
            <a:ext cx="2999496" cy="854429"/>
          </a:xfrm>
          <a:prstGeom prst="rect">
            <a:avLst/>
          </a:prstGeom>
          <a:solidFill>
            <a:schemeClr val="bg1"/>
          </a:solidFill>
          <a:ln>
            <a:solidFill>
              <a:srgbClr val="FF9300"/>
            </a:solidFill>
          </a:ln>
        </p:spPr>
        <p:txBody>
          <a:bodyPr vert="horz" lIns="91440" tIns="144000" rIns="91440" bIns="45720" rtlCol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BINGO!</a:t>
            </a:r>
          </a:p>
        </p:txBody>
      </p:sp>
    </p:spTree>
    <p:extLst>
      <p:ext uri="{BB962C8B-B14F-4D97-AF65-F5344CB8AC3E}">
        <p14:creationId xmlns:p14="http://schemas.microsoft.com/office/powerpoint/2010/main" val="39466519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 GiST PPT Template" id="{45C1A30D-F000-4245-908E-D78D73B376DA}" vid="{E85F294D-3EC7-154A-AD11-1BE4DAD02F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11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Isaacs</dc:creator>
  <cp:lastModifiedBy>Jill Wilson</cp:lastModifiedBy>
  <cp:revision>2</cp:revision>
  <dcterms:created xsi:type="dcterms:W3CDTF">2023-11-15T03:40:06Z</dcterms:created>
  <dcterms:modified xsi:type="dcterms:W3CDTF">2024-01-29T23:25:20Z</dcterms:modified>
</cp:coreProperties>
</file>