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6" autoAdjust="0"/>
    <p:restoredTop sz="86438" autoAdjust="0"/>
  </p:normalViewPr>
  <p:slideViewPr>
    <p:cSldViewPr snapToGrid="0">
      <p:cViewPr varScale="1">
        <p:scale>
          <a:sx n="54" d="100"/>
          <a:sy n="54" d="100"/>
        </p:scale>
        <p:origin x="84" y="2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049522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Mar</a:t>
            </a:r>
          </a:p>
        </p:txBody>
      </p:sp>
    </p:spTree>
    <p:extLst>
      <p:ext uri="{BB962C8B-B14F-4D97-AF65-F5344CB8AC3E}">
        <p14:creationId xmlns:p14="http://schemas.microsoft.com/office/powerpoint/2010/main" val="250906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aYvdOMiVs4?feature=oembed" TargetMode="Externa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fCt5sMyVJ4?feature=oembed" TargetMode="Externa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meo.com/478299908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>
            <a:spLocks noGrp="1"/>
          </p:cNvSpPr>
          <p:nvPr>
            <p:ph type="ctrTitle"/>
          </p:nvPr>
        </p:nvSpPr>
        <p:spPr>
          <a:xfrm>
            <a:off x="3220713" y="1713281"/>
            <a:ext cx="8687876" cy="1985964"/>
          </a:xfrm>
          <a:prstGeom prst="rect">
            <a:avLst/>
          </a:prstGeom>
        </p:spPr>
        <p:txBody>
          <a:bodyPr anchor="ctr"/>
          <a:lstStyle>
            <a:lvl1pPr>
              <a:defRPr sz="65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Biomimicry glider</a:t>
            </a:r>
          </a:p>
        </p:txBody>
      </p:sp>
      <p:grpSp>
        <p:nvGrpSpPr>
          <p:cNvPr id="99" name="Grou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99745" y="3560867"/>
            <a:ext cx="1779712" cy="1776413"/>
            <a:chOff x="0" y="0"/>
            <a:chExt cx="1779711" cy="1776412"/>
          </a:xfrm>
        </p:grpSpPr>
        <p:sp>
          <p:nvSpPr>
            <p:cNvPr id="95" name="Shape"/>
            <p:cNvSpPr/>
            <p:nvPr/>
          </p:nvSpPr>
          <p:spPr>
            <a:xfrm>
              <a:off x="632890" y="-1"/>
              <a:ext cx="1146822" cy="987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570" extrusionOk="0">
                  <a:moveTo>
                    <a:pt x="5218" y="8"/>
                  </a:moveTo>
                  <a:cubicBezTo>
                    <a:pt x="5146" y="30"/>
                    <a:pt x="5085" y="101"/>
                    <a:pt x="5062" y="196"/>
                  </a:cubicBezTo>
                  <a:lnTo>
                    <a:pt x="9" y="21236"/>
                  </a:lnTo>
                  <a:cubicBezTo>
                    <a:pt x="-33" y="21411"/>
                    <a:pt x="84" y="21586"/>
                    <a:pt x="240" y="21568"/>
                  </a:cubicBezTo>
                  <a:lnTo>
                    <a:pt x="21299" y="19164"/>
                  </a:lnTo>
                  <a:cubicBezTo>
                    <a:pt x="21486" y="19144"/>
                    <a:pt x="21567" y="18880"/>
                    <a:pt x="21434" y="18725"/>
                  </a:cubicBezTo>
                  <a:lnTo>
                    <a:pt x="5434" y="77"/>
                  </a:lnTo>
                  <a:cubicBezTo>
                    <a:pt x="5373" y="7"/>
                    <a:pt x="5290" y="-14"/>
                    <a:pt x="5218" y="8"/>
                  </a:cubicBezTo>
                  <a:close/>
                </a:path>
              </a:pathLst>
            </a:custGeom>
            <a:solidFill>
              <a:srgbClr val="D72E5D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96" name="Shape"/>
            <p:cNvSpPr/>
            <p:nvPr/>
          </p:nvSpPr>
          <p:spPr>
            <a:xfrm>
              <a:off x="0" y="13285"/>
              <a:ext cx="860066" cy="973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571" extrusionOk="0">
                  <a:moveTo>
                    <a:pt x="21303" y="1"/>
                  </a:moveTo>
                  <a:cubicBezTo>
                    <a:pt x="21267" y="4"/>
                    <a:pt x="21233" y="12"/>
                    <a:pt x="21203" y="39"/>
                  </a:cubicBezTo>
                  <a:lnTo>
                    <a:pt x="86" y="18760"/>
                  </a:lnTo>
                  <a:cubicBezTo>
                    <a:pt x="-82" y="18908"/>
                    <a:pt x="10" y="19167"/>
                    <a:pt x="244" y="19205"/>
                  </a:cubicBezTo>
                  <a:lnTo>
                    <a:pt x="14460" y="21567"/>
                  </a:lnTo>
                  <a:cubicBezTo>
                    <a:pt x="14612" y="21592"/>
                    <a:pt x="14757" y="21513"/>
                    <a:pt x="14798" y="21382"/>
                  </a:cubicBezTo>
                  <a:lnTo>
                    <a:pt x="21483" y="185"/>
                  </a:lnTo>
                  <a:cubicBezTo>
                    <a:pt x="21518" y="73"/>
                    <a:pt x="21411" y="-8"/>
                    <a:pt x="21303" y="1"/>
                  </a:cubicBezTo>
                  <a:close/>
                </a:path>
              </a:pathLst>
            </a:custGeom>
            <a:solidFill>
              <a:srgbClr val="DBFBF3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97" name="Shape"/>
            <p:cNvSpPr/>
            <p:nvPr/>
          </p:nvSpPr>
          <p:spPr>
            <a:xfrm>
              <a:off x="637922" y="905102"/>
              <a:ext cx="1136758" cy="871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508" extrusionOk="0">
                  <a:moveTo>
                    <a:pt x="21237" y="2"/>
                  </a:moveTo>
                  <a:lnTo>
                    <a:pt x="199" y="2697"/>
                  </a:lnTo>
                  <a:cubicBezTo>
                    <a:pt x="53" y="2716"/>
                    <a:pt x="-35" y="2908"/>
                    <a:pt x="14" y="3087"/>
                  </a:cubicBezTo>
                  <a:lnTo>
                    <a:pt x="5032" y="21311"/>
                  </a:lnTo>
                  <a:cubicBezTo>
                    <a:pt x="5088" y="21513"/>
                    <a:pt x="5285" y="21576"/>
                    <a:pt x="5401" y="21424"/>
                  </a:cubicBezTo>
                  <a:lnTo>
                    <a:pt x="21417" y="505"/>
                  </a:lnTo>
                  <a:cubicBezTo>
                    <a:pt x="21565" y="312"/>
                    <a:pt x="21447" y="-24"/>
                    <a:pt x="21237" y="2"/>
                  </a:cubicBezTo>
                  <a:close/>
                </a:path>
              </a:pathLst>
            </a:custGeom>
            <a:solidFill>
              <a:srgbClr val="F5CCD6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98" name="Shape"/>
            <p:cNvSpPr/>
            <p:nvPr/>
          </p:nvSpPr>
          <p:spPr>
            <a:xfrm>
              <a:off x="8592" y="920122"/>
              <a:ext cx="841575" cy="841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492" extrusionOk="0">
                  <a:moveTo>
                    <a:pt x="206" y="3"/>
                  </a:moveTo>
                  <a:cubicBezTo>
                    <a:pt x="38" y="-28"/>
                    <a:pt x="-69" y="176"/>
                    <a:pt x="52" y="297"/>
                  </a:cubicBezTo>
                  <a:lnTo>
                    <a:pt x="21182" y="21440"/>
                  </a:lnTo>
                  <a:cubicBezTo>
                    <a:pt x="21314" y="21572"/>
                    <a:pt x="21531" y="21432"/>
                    <a:pt x="21468" y="21257"/>
                  </a:cubicBezTo>
                  <a:lnTo>
                    <a:pt x="14867" y="2896"/>
                  </a:lnTo>
                  <a:cubicBezTo>
                    <a:pt x="14831" y="2794"/>
                    <a:pt x="14745" y="2724"/>
                    <a:pt x="14640" y="2705"/>
                  </a:cubicBezTo>
                  <a:lnTo>
                    <a:pt x="206" y="3"/>
                  </a:lnTo>
                  <a:close/>
                </a:path>
              </a:pathLst>
            </a:custGeom>
            <a:solidFill>
              <a:srgbClr val="FFAE7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05" name="Grou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6772" y="1432204"/>
            <a:ext cx="2007333" cy="1973305"/>
            <a:chOff x="30" y="17"/>
            <a:chExt cx="2007331" cy="1973303"/>
          </a:xfrm>
        </p:grpSpPr>
        <p:sp>
          <p:nvSpPr>
            <p:cNvPr id="100" name="Shape"/>
            <p:cNvSpPr/>
            <p:nvPr/>
          </p:nvSpPr>
          <p:spPr>
            <a:xfrm>
              <a:off x="30" y="17"/>
              <a:ext cx="1070899" cy="1422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571" extrusionOk="0">
                  <a:moveTo>
                    <a:pt x="21523" y="12"/>
                  </a:moveTo>
                  <a:cubicBezTo>
                    <a:pt x="21489" y="-3"/>
                    <a:pt x="21439" y="-6"/>
                    <a:pt x="21404" y="18"/>
                  </a:cubicBezTo>
                  <a:lnTo>
                    <a:pt x="47" y="14514"/>
                  </a:lnTo>
                  <a:cubicBezTo>
                    <a:pt x="-26" y="14564"/>
                    <a:pt x="-12" y="14656"/>
                    <a:pt x="71" y="14695"/>
                  </a:cubicBezTo>
                  <a:lnTo>
                    <a:pt x="14746" y="21554"/>
                  </a:lnTo>
                  <a:cubicBezTo>
                    <a:pt x="14831" y="21594"/>
                    <a:pt x="14939" y="21561"/>
                    <a:pt x="14961" y="21488"/>
                  </a:cubicBezTo>
                  <a:lnTo>
                    <a:pt x="21563" y="90"/>
                  </a:lnTo>
                  <a:cubicBezTo>
                    <a:pt x="21574" y="54"/>
                    <a:pt x="21558" y="27"/>
                    <a:pt x="21523" y="12"/>
                  </a:cubicBezTo>
                  <a:close/>
                </a:path>
              </a:pathLst>
            </a:custGeom>
            <a:solidFill>
              <a:srgbClr val="D72E5D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01" name="Shape"/>
            <p:cNvSpPr/>
            <p:nvPr/>
          </p:nvSpPr>
          <p:spPr>
            <a:xfrm>
              <a:off x="782817" y="23259"/>
              <a:ext cx="1186430" cy="1409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587" extrusionOk="0">
                  <a:moveTo>
                    <a:pt x="5968" y="2"/>
                  </a:moveTo>
                  <a:cubicBezTo>
                    <a:pt x="5936" y="7"/>
                    <a:pt x="5904" y="26"/>
                    <a:pt x="5896" y="57"/>
                  </a:cubicBezTo>
                  <a:lnTo>
                    <a:pt x="3" y="21446"/>
                  </a:lnTo>
                  <a:cubicBezTo>
                    <a:pt x="-18" y="21522"/>
                    <a:pt x="62" y="21597"/>
                    <a:pt x="154" y="21585"/>
                  </a:cubicBezTo>
                  <a:lnTo>
                    <a:pt x="21490" y="18948"/>
                  </a:lnTo>
                  <a:cubicBezTo>
                    <a:pt x="21549" y="18941"/>
                    <a:pt x="21582" y="18887"/>
                    <a:pt x="21547" y="18845"/>
                  </a:cubicBezTo>
                  <a:lnTo>
                    <a:pt x="6062" y="27"/>
                  </a:lnTo>
                  <a:cubicBezTo>
                    <a:pt x="6040" y="0"/>
                    <a:pt x="6000" y="-3"/>
                    <a:pt x="5968" y="2"/>
                  </a:cubicBezTo>
                  <a:close/>
                </a:path>
              </a:pathLst>
            </a:custGeom>
            <a:solidFill>
              <a:srgbClr val="DBFBF3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02" name="Shape"/>
            <p:cNvSpPr/>
            <p:nvPr/>
          </p:nvSpPr>
          <p:spPr>
            <a:xfrm>
              <a:off x="1172212" y="28915"/>
              <a:ext cx="835151" cy="1200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570" extrusionOk="0">
                  <a:moveTo>
                    <a:pt x="116" y="1"/>
                  </a:moveTo>
                  <a:cubicBezTo>
                    <a:pt x="29" y="6"/>
                    <a:pt x="-38" y="74"/>
                    <a:pt x="23" y="136"/>
                  </a:cubicBezTo>
                  <a:lnTo>
                    <a:pt x="21357" y="21534"/>
                  </a:lnTo>
                  <a:cubicBezTo>
                    <a:pt x="21422" y="21599"/>
                    <a:pt x="21562" y="21570"/>
                    <a:pt x="21562" y="21491"/>
                  </a:cubicBezTo>
                  <a:lnTo>
                    <a:pt x="21562" y="11869"/>
                  </a:lnTo>
                  <a:cubicBezTo>
                    <a:pt x="21562" y="11768"/>
                    <a:pt x="21501" y="11674"/>
                    <a:pt x="21388" y="11612"/>
                  </a:cubicBezTo>
                  <a:lnTo>
                    <a:pt x="208" y="15"/>
                  </a:lnTo>
                  <a:cubicBezTo>
                    <a:pt x="179" y="-1"/>
                    <a:pt x="144" y="-1"/>
                    <a:pt x="116" y="1"/>
                  </a:cubicBezTo>
                  <a:close/>
                </a:path>
              </a:pathLst>
            </a:custGeom>
            <a:solidFill>
              <a:srgbClr val="FFAE7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03" name="Shape"/>
            <p:cNvSpPr/>
            <p:nvPr/>
          </p:nvSpPr>
          <p:spPr>
            <a:xfrm>
              <a:off x="61683" y="1055561"/>
              <a:ext cx="884369" cy="881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525" extrusionOk="0">
                  <a:moveTo>
                    <a:pt x="121" y="12"/>
                  </a:moveTo>
                  <a:cubicBezTo>
                    <a:pt x="40" y="-37"/>
                    <a:pt x="-42" y="72"/>
                    <a:pt x="24" y="138"/>
                  </a:cubicBezTo>
                  <a:lnTo>
                    <a:pt x="21407" y="21502"/>
                  </a:lnTo>
                  <a:cubicBezTo>
                    <a:pt x="21468" y="21563"/>
                    <a:pt x="21558" y="21493"/>
                    <a:pt x="21523" y="21414"/>
                  </a:cubicBezTo>
                  <a:lnTo>
                    <a:pt x="16566" y="10398"/>
                  </a:lnTo>
                  <a:cubicBezTo>
                    <a:pt x="16503" y="10260"/>
                    <a:pt x="16404" y="10139"/>
                    <a:pt x="16276" y="10059"/>
                  </a:cubicBezTo>
                  <a:lnTo>
                    <a:pt x="121" y="12"/>
                  </a:lnTo>
                  <a:close/>
                </a:path>
              </a:pathLst>
            </a:custGeom>
            <a:solidFill>
              <a:srgbClr val="36378C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04" name="Shape"/>
            <p:cNvSpPr/>
            <p:nvPr/>
          </p:nvSpPr>
          <p:spPr>
            <a:xfrm>
              <a:off x="786756" y="1303659"/>
              <a:ext cx="1170534" cy="66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536" extrusionOk="0">
                  <a:moveTo>
                    <a:pt x="21445" y="2"/>
                  </a:moveTo>
                  <a:lnTo>
                    <a:pt x="121" y="5464"/>
                  </a:lnTo>
                  <a:cubicBezTo>
                    <a:pt x="33" y="5489"/>
                    <a:pt x="-26" y="5655"/>
                    <a:pt x="11" y="5796"/>
                  </a:cubicBezTo>
                  <a:lnTo>
                    <a:pt x="4050" y="21393"/>
                  </a:lnTo>
                  <a:cubicBezTo>
                    <a:pt x="4084" y="21527"/>
                    <a:pt x="4178" y="21579"/>
                    <a:pt x="4247" y="21495"/>
                  </a:cubicBezTo>
                  <a:lnTo>
                    <a:pt x="21504" y="257"/>
                  </a:lnTo>
                  <a:cubicBezTo>
                    <a:pt x="21574" y="170"/>
                    <a:pt x="21531" y="-21"/>
                    <a:pt x="21445" y="2"/>
                  </a:cubicBezTo>
                  <a:close/>
                </a:path>
              </a:pathLst>
            </a:custGeom>
            <a:solidFill>
              <a:srgbClr val="F5CCD6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12" name="Grou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48268" y="4027000"/>
            <a:ext cx="1863291" cy="1776413"/>
            <a:chOff x="0" y="0"/>
            <a:chExt cx="1863289" cy="1776412"/>
          </a:xfrm>
        </p:grpSpPr>
        <p:sp>
          <p:nvSpPr>
            <p:cNvPr id="106" name="Shape"/>
            <p:cNvSpPr/>
            <p:nvPr/>
          </p:nvSpPr>
          <p:spPr>
            <a:xfrm>
              <a:off x="285668" y="0"/>
              <a:ext cx="1001666" cy="476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550" extrusionOk="0">
                  <a:moveTo>
                    <a:pt x="7565" y="0"/>
                  </a:moveTo>
                  <a:cubicBezTo>
                    <a:pt x="7479" y="0"/>
                    <a:pt x="7399" y="65"/>
                    <a:pt x="7334" y="180"/>
                  </a:cubicBezTo>
                  <a:lnTo>
                    <a:pt x="49" y="12983"/>
                  </a:lnTo>
                  <a:cubicBezTo>
                    <a:pt x="-30" y="13121"/>
                    <a:pt x="-10" y="13363"/>
                    <a:pt x="83" y="13450"/>
                  </a:cubicBezTo>
                  <a:lnTo>
                    <a:pt x="8547" y="21387"/>
                  </a:lnTo>
                  <a:cubicBezTo>
                    <a:pt x="8740" y="21567"/>
                    <a:pt x="8951" y="21600"/>
                    <a:pt x="9153" y="21477"/>
                  </a:cubicBezTo>
                  <a:lnTo>
                    <a:pt x="21324" y="13863"/>
                  </a:lnTo>
                  <a:cubicBezTo>
                    <a:pt x="21472" y="13770"/>
                    <a:pt x="21570" y="13469"/>
                    <a:pt x="21555" y="13145"/>
                  </a:cubicBezTo>
                  <a:lnTo>
                    <a:pt x="20974" y="251"/>
                  </a:lnTo>
                  <a:cubicBezTo>
                    <a:pt x="20967" y="103"/>
                    <a:pt x="20909" y="0"/>
                    <a:pt x="20837" y="0"/>
                  </a:cubicBezTo>
                  <a:lnTo>
                    <a:pt x="7565" y="0"/>
                  </a:lnTo>
                  <a:close/>
                </a:path>
              </a:pathLst>
            </a:custGeom>
            <a:solidFill>
              <a:srgbClr val="36378C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07" name="Shape"/>
            <p:cNvSpPr/>
            <p:nvPr/>
          </p:nvSpPr>
          <p:spPr>
            <a:xfrm>
              <a:off x="1297963" y="24680"/>
              <a:ext cx="562732" cy="865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567" extrusionOk="0">
                  <a:moveTo>
                    <a:pt x="91" y="8"/>
                  </a:moveTo>
                  <a:cubicBezTo>
                    <a:pt x="43" y="23"/>
                    <a:pt x="-6" y="56"/>
                    <a:pt x="0" y="97"/>
                  </a:cubicBezTo>
                  <a:lnTo>
                    <a:pt x="988" y="6833"/>
                  </a:lnTo>
                  <a:cubicBezTo>
                    <a:pt x="1011" y="7008"/>
                    <a:pt x="1108" y="7167"/>
                    <a:pt x="1262" y="7308"/>
                  </a:cubicBezTo>
                  <a:lnTo>
                    <a:pt x="15228" y="20197"/>
                  </a:lnTo>
                  <a:cubicBezTo>
                    <a:pt x="15305" y="20268"/>
                    <a:pt x="15420" y="20318"/>
                    <a:pt x="15547" y="20345"/>
                  </a:cubicBezTo>
                  <a:lnTo>
                    <a:pt x="21292" y="21562"/>
                  </a:lnTo>
                  <a:cubicBezTo>
                    <a:pt x="21444" y="21593"/>
                    <a:pt x="21594" y="21490"/>
                    <a:pt x="21535" y="21393"/>
                  </a:cubicBezTo>
                  <a:lnTo>
                    <a:pt x="13450" y="8495"/>
                  </a:lnTo>
                  <a:cubicBezTo>
                    <a:pt x="13382" y="8388"/>
                    <a:pt x="13288" y="8290"/>
                    <a:pt x="13161" y="8208"/>
                  </a:cubicBezTo>
                  <a:lnTo>
                    <a:pt x="243" y="28"/>
                  </a:lnTo>
                  <a:cubicBezTo>
                    <a:pt x="198" y="-1"/>
                    <a:pt x="140" y="-7"/>
                    <a:pt x="91" y="8"/>
                  </a:cubicBezTo>
                  <a:close/>
                </a:path>
              </a:pathLst>
            </a:custGeom>
            <a:solidFill>
              <a:srgbClr val="DBFBF3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08" name="Shape"/>
            <p:cNvSpPr/>
            <p:nvPr/>
          </p:nvSpPr>
          <p:spPr>
            <a:xfrm>
              <a:off x="0" y="324168"/>
              <a:ext cx="677268" cy="1054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574" extrusionOk="0">
                  <a:moveTo>
                    <a:pt x="8222" y="9"/>
                  </a:moveTo>
                  <a:cubicBezTo>
                    <a:pt x="8174" y="21"/>
                    <a:pt x="8131" y="42"/>
                    <a:pt x="8108" y="74"/>
                  </a:cubicBezTo>
                  <a:lnTo>
                    <a:pt x="82" y="11032"/>
                  </a:lnTo>
                  <a:cubicBezTo>
                    <a:pt x="-28" y="11182"/>
                    <a:pt x="-27" y="11352"/>
                    <a:pt x="82" y="11503"/>
                  </a:cubicBezTo>
                  <a:lnTo>
                    <a:pt x="7249" y="21494"/>
                  </a:lnTo>
                  <a:cubicBezTo>
                    <a:pt x="7298" y="21563"/>
                    <a:pt x="7424" y="21595"/>
                    <a:pt x="7527" y="21559"/>
                  </a:cubicBezTo>
                  <a:lnTo>
                    <a:pt x="21000" y="16880"/>
                  </a:lnTo>
                  <a:cubicBezTo>
                    <a:pt x="21161" y="16824"/>
                    <a:pt x="21263" y="16714"/>
                    <a:pt x="21266" y="16596"/>
                  </a:cubicBezTo>
                  <a:lnTo>
                    <a:pt x="21569" y="4006"/>
                  </a:lnTo>
                  <a:cubicBezTo>
                    <a:pt x="21572" y="3875"/>
                    <a:pt x="21452" y="3759"/>
                    <a:pt x="21266" y="3705"/>
                  </a:cubicBezTo>
                  <a:lnTo>
                    <a:pt x="8374" y="9"/>
                  </a:lnTo>
                  <a:cubicBezTo>
                    <a:pt x="8323" y="-5"/>
                    <a:pt x="8270" y="-2"/>
                    <a:pt x="8222" y="9"/>
                  </a:cubicBezTo>
                  <a:close/>
                </a:path>
              </a:pathLst>
            </a:custGeom>
            <a:solidFill>
              <a:srgbClr val="DBFBF3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09" name="Shape"/>
            <p:cNvSpPr/>
            <p:nvPr/>
          </p:nvSpPr>
          <p:spPr>
            <a:xfrm>
              <a:off x="703457" y="338715"/>
              <a:ext cx="959208" cy="1038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543" extrusionOk="0">
                  <a:moveTo>
                    <a:pt x="13195" y="13"/>
                  </a:moveTo>
                  <a:lnTo>
                    <a:pt x="464" y="3512"/>
                  </a:lnTo>
                  <a:cubicBezTo>
                    <a:pt x="314" y="3554"/>
                    <a:pt x="209" y="3680"/>
                    <a:pt x="205" y="3825"/>
                  </a:cubicBezTo>
                  <a:lnTo>
                    <a:pt x="0" y="16464"/>
                  </a:lnTo>
                  <a:cubicBezTo>
                    <a:pt x="-2" y="16602"/>
                    <a:pt x="84" y="16726"/>
                    <a:pt x="223" y="16777"/>
                  </a:cubicBezTo>
                  <a:lnTo>
                    <a:pt x="13052" y="21520"/>
                  </a:lnTo>
                  <a:cubicBezTo>
                    <a:pt x="13199" y="21574"/>
                    <a:pt x="13364" y="21531"/>
                    <a:pt x="13454" y="21413"/>
                  </a:cubicBezTo>
                  <a:lnTo>
                    <a:pt x="21516" y="10882"/>
                  </a:lnTo>
                  <a:cubicBezTo>
                    <a:pt x="21598" y="10774"/>
                    <a:pt x="21598" y="10635"/>
                    <a:pt x="21516" y="10527"/>
                  </a:cubicBezTo>
                  <a:lnTo>
                    <a:pt x="13561" y="136"/>
                  </a:lnTo>
                  <a:cubicBezTo>
                    <a:pt x="13478" y="27"/>
                    <a:pt x="13334" y="-26"/>
                    <a:pt x="13195" y="13"/>
                  </a:cubicBezTo>
                  <a:close/>
                </a:path>
              </a:pathLst>
            </a:custGeom>
            <a:solidFill>
              <a:srgbClr val="D72E5D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0" name="Shape"/>
            <p:cNvSpPr/>
            <p:nvPr/>
          </p:nvSpPr>
          <p:spPr>
            <a:xfrm>
              <a:off x="1270152" y="878282"/>
              <a:ext cx="593138" cy="874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558" extrusionOk="0">
                  <a:moveTo>
                    <a:pt x="15470" y="19"/>
                  </a:moveTo>
                  <a:cubicBezTo>
                    <a:pt x="15355" y="46"/>
                    <a:pt x="15242" y="96"/>
                    <a:pt x="15168" y="166"/>
                  </a:cubicBezTo>
                  <a:lnTo>
                    <a:pt x="1933" y="12879"/>
                  </a:lnTo>
                  <a:cubicBezTo>
                    <a:pt x="1803" y="13005"/>
                    <a:pt x="1719" y="13148"/>
                    <a:pt x="1688" y="13300"/>
                  </a:cubicBezTo>
                  <a:lnTo>
                    <a:pt x="2" y="21446"/>
                  </a:lnTo>
                  <a:cubicBezTo>
                    <a:pt x="-17" y="21536"/>
                    <a:pt x="130" y="21593"/>
                    <a:pt x="232" y="21534"/>
                  </a:cubicBezTo>
                  <a:lnTo>
                    <a:pt x="12717" y="14415"/>
                  </a:lnTo>
                  <a:cubicBezTo>
                    <a:pt x="12853" y="14338"/>
                    <a:pt x="12961" y="14241"/>
                    <a:pt x="13034" y="14131"/>
                  </a:cubicBezTo>
                  <a:lnTo>
                    <a:pt x="21525" y="1457"/>
                  </a:lnTo>
                  <a:cubicBezTo>
                    <a:pt x="21583" y="1372"/>
                    <a:pt x="21512" y="1271"/>
                    <a:pt x="21381" y="1242"/>
                  </a:cubicBezTo>
                  <a:lnTo>
                    <a:pt x="15831" y="19"/>
                  </a:lnTo>
                  <a:cubicBezTo>
                    <a:pt x="15708" y="-7"/>
                    <a:pt x="15586" y="-7"/>
                    <a:pt x="15470" y="19"/>
                  </a:cubicBezTo>
                  <a:close/>
                </a:path>
              </a:pathLst>
            </a:custGeom>
            <a:solidFill>
              <a:srgbClr val="FFAE7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1" name="Shape"/>
            <p:cNvSpPr/>
            <p:nvPr/>
          </p:nvSpPr>
          <p:spPr>
            <a:xfrm>
              <a:off x="254045" y="1178664"/>
              <a:ext cx="1025822" cy="597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590" extrusionOk="0">
                  <a:moveTo>
                    <a:pt x="9096" y="2"/>
                  </a:moveTo>
                  <a:cubicBezTo>
                    <a:pt x="8971" y="14"/>
                    <a:pt x="8849" y="84"/>
                    <a:pt x="8737" y="188"/>
                  </a:cubicBezTo>
                  <a:lnTo>
                    <a:pt x="70" y="8216"/>
                  </a:lnTo>
                  <a:cubicBezTo>
                    <a:pt x="-7" y="8288"/>
                    <a:pt x="-23" y="8477"/>
                    <a:pt x="37" y="8588"/>
                  </a:cubicBezTo>
                  <a:lnTo>
                    <a:pt x="6927" y="21246"/>
                  </a:lnTo>
                  <a:cubicBezTo>
                    <a:pt x="7044" y="21462"/>
                    <a:pt x="7205" y="21590"/>
                    <a:pt x="7377" y="21590"/>
                  </a:cubicBezTo>
                  <a:lnTo>
                    <a:pt x="20406" y="21590"/>
                  </a:lnTo>
                  <a:cubicBezTo>
                    <a:pt x="20473" y="21590"/>
                    <a:pt x="20523" y="21504"/>
                    <a:pt x="20531" y="21389"/>
                  </a:cubicBezTo>
                  <a:lnTo>
                    <a:pt x="21557" y="8904"/>
                  </a:lnTo>
                  <a:cubicBezTo>
                    <a:pt x="21577" y="8657"/>
                    <a:pt x="21500" y="8411"/>
                    <a:pt x="21365" y="8316"/>
                  </a:cubicBezTo>
                  <a:lnTo>
                    <a:pt x="9463" y="117"/>
                  </a:lnTo>
                  <a:cubicBezTo>
                    <a:pt x="9344" y="35"/>
                    <a:pt x="9220" y="-10"/>
                    <a:pt x="9096" y="2"/>
                  </a:cubicBezTo>
                  <a:close/>
                </a:path>
              </a:pathLst>
            </a:custGeom>
            <a:solidFill>
              <a:srgbClr val="F5CCD6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ubtitle 2"/>
          <p:cNvSpPr txBox="1">
            <a:spLocks noGrp="1"/>
          </p:cNvSpPr>
          <p:nvPr>
            <p:ph type="title" idx="4294967295"/>
          </p:nvPr>
        </p:nvSpPr>
        <p:spPr>
          <a:xfrm>
            <a:off x="1569719" y="464381"/>
            <a:ext cx="9052561" cy="70104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Research this</a:t>
            </a:r>
          </a:p>
        </p:txBody>
      </p:sp>
      <p:sp>
        <p:nvSpPr>
          <p:cNvPr id="168" name="Create a poster with a labelled diagram showing all the ways the animal is adapted for gliding."/>
          <p:cNvSpPr txBox="1"/>
          <p:nvPr/>
        </p:nvSpPr>
        <p:spPr>
          <a:xfrm>
            <a:off x="1319698" y="2087880"/>
            <a:ext cx="3689659" cy="225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53535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Create a poster with a labelled diagram showing all the ways the animal is adapted for gliding. </a:t>
            </a:r>
          </a:p>
        </p:txBody>
      </p:sp>
      <p:graphicFrame>
        <p:nvGraphicFramePr>
          <p:cNvPr id="167" name="Table 1"/>
          <p:cNvGraphicFramePr/>
          <p:nvPr>
            <p:extLst>
              <p:ext uri="{D42A27DB-BD31-4B8C-83A1-F6EECF244321}">
                <p14:modId xmlns:p14="http://schemas.microsoft.com/office/powerpoint/2010/main" val="4079171012"/>
              </p:ext>
            </p:extLst>
          </p:nvPr>
        </p:nvGraphicFramePr>
        <p:xfrm>
          <a:off x="5522658" y="1734918"/>
          <a:ext cx="6153753" cy="3656892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2051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1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896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AU" sz="2200" dirty="0">
                          <a:solidFill>
                            <a:srgbClr val="36378C"/>
                          </a:solidFill>
                        </a:rPr>
                        <a:t>c</a:t>
                      </a:r>
                      <a:r>
                        <a:rPr sz="2200" dirty="0" err="1">
                          <a:solidFill>
                            <a:srgbClr val="36378C"/>
                          </a:solidFill>
                        </a:rPr>
                        <a:t>olugo</a:t>
                      </a:r>
                      <a:endParaRPr sz="2200" dirty="0">
                        <a:solidFill>
                          <a:srgbClr val="36378C"/>
                        </a:solidFill>
                      </a:endParaRPr>
                    </a:p>
                  </a:txBody>
                  <a:tcPr marL="0" marR="0" marT="0" marB="0" anchor="ctr" horzOverflow="overflow">
                    <a:lnL w="25400">
                      <a:solidFill>
                        <a:srgbClr val="E9682C"/>
                      </a:solidFill>
                    </a:lnL>
                    <a:lnR w="25400" cap="flat" cmpd="sng" algn="ctr">
                      <a:solidFill>
                        <a:srgbClr val="E968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E968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E9682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AU" sz="2200" dirty="0">
                          <a:solidFill>
                            <a:srgbClr val="36378C"/>
                          </a:solidFill>
                        </a:rPr>
                        <a:t>p</a:t>
                      </a:r>
                      <a:r>
                        <a:rPr sz="2200" dirty="0" err="1">
                          <a:solidFill>
                            <a:srgbClr val="36378C"/>
                          </a:solidFill>
                        </a:rPr>
                        <a:t>aradise</a:t>
                      </a:r>
                      <a:r>
                        <a:rPr sz="2200" dirty="0">
                          <a:solidFill>
                            <a:srgbClr val="36378C"/>
                          </a:solidFill>
                        </a:rPr>
                        <a:t> tree snake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E968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E968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E968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E9682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200" dirty="0" err="1">
                          <a:solidFill>
                            <a:srgbClr val="36378C"/>
                          </a:solidFill>
                        </a:rPr>
                        <a:t>Kuhl’s</a:t>
                      </a:r>
                      <a:r>
                        <a:rPr sz="2200" dirty="0">
                          <a:solidFill>
                            <a:srgbClr val="36378C"/>
                          </a:solidFill>
                        </a:rPr>
                        <a:t> parachute gecko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E968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>
                      <a:solidFill>
                        <a:srgbClr val="E9682C"/>
                      </a:solidFill>
                    </a:lnR>
                    <a:lnT w="25400" cap="flat" cmpd="sng" algn="ctr">
                      <a:solidFill>
                        <a:srgbClr val="E968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E9682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896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AU" sz="2200" dirty="0">
                          <a:solidFill>
                            <a:srgbClr val="36378C"/>
                          </a:solidFill>
                        </a:rPr>
                        <a:t>f</a:t>
                      </a:r>
                      <a:r>
                        <a:rPr sz="2200" dirty="0">
                          <a:solidFill>
                            <a:srgbClr val="36378C"/>
                          </a:solidFill>
                        </a:rPr>
                        <a:t>lying squirrel 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E9682C"/>
                      </a:solidFill>
                    </a:lnL>
                    <a:lnR w="25400">
                      <a:solidFill>
                        <a:srgbClr val="E9682C"/>
                      </a:solidFill>
                    </a:lnR>
                    <a:lnT w="25400">
                      <a:solidFill>
                        <a:srgbClr val="E9682C"/>
                      </a:solidFill>
                    </a:lnT>
                    <a:lnB w="25400">
                      <a:solidFill>
                        <a:srgbClr val="E9682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AU" sz="2200" dirty="0">
                          <a:solidFill>
                            <a:srgbClr val="36378C"/>
                          </a:solidFill>
                        </a:rPr>
                        <a:t>f</a:t>
                      </a:r>
                      <a:r>
                        <a:rPr sz="2200" dirty="0">
                          <a:solidFill>
                            <a:srgbClr val="36378C"/>
                          </a:solidFill>
                        </a:rPr>
                        <a:t>lying fish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E9682C"/>
                      </a:solidFill>
                    </a:lnL>
                    <a:lnR w="25400">
                      <a:solidFill>
                        <a:srgbClr val="E9682C"/>
                      </a:solidFill>
                    </a:lnR>
                    <a:lnT w="25400">
                      <a:solidFill>
                        <a:srgbClr val="E9682C"/>
                      </a:solidFill>
                    </a:lnT>
                    <a:lnB w="25400">
                      <a:solidFill>
                        <a:srgbClr val="E9682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200">
                          <a:solidFill>
                            <a:srgbClr val="36378C"/>
                          </a:solidFill>
                        </a:rPr>
                        <a:t>Japanese flying squid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E9682C"/>
                      </a:solidFill>
                    </a:lnL>
                    <a:lnR w="25400">
                      <a:solidFill>
                        <a:srgbClr val="E9682C"/>
                      </a:solidFill>
                    </a:lnR>
                    <a:lnT w="25400">
                      <a:solidFill>
                        <a:srgbClr val="E9682C"/>
                      </a:solidFill>
                    </a:lnT>
                    <a:lnB w="25400">
                      <a:solidFill>
                        <a:srgbClr val="E9682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896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AU" sz="2200" dirty="0">
                          <a:solidFill>
                            <a:srgbClr val="36378C"/>
                          </a:solidFill>
                        </a:rPr>
                        <a:t>d</a:t>
                      </a:r>
                      <a:r>
                        <a:rPr sz="2200" dirty="0" err="1">
                          <a:solidFill>
                            <a:srgbClr val="36378C"/>
                          </a:solidFill>
                        </a:rPr>
                        <a:t>raco</a:t>
                      </a:r>
                      <a:r>
                        <a:rPr sz="2200" dirty="0">
                          <a:solidFill>
                            <a:srgbClr val="36378C"/>
                          </a:solidFill>
                        </a:rPr>
                        <a:t> lizard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E9682C"/>
                      </a:solidFill>
                    </a:lnL>
                    <a:lnR w="25400">
                      <a:solidFill>
                        <a:srgbClr val="E9682C"/>
                      </a:solidFill>
                    </a:lnR>
                    <a:lnT w="25400">
                      <a:solidFill>
                        <a:srgbClr val="E9682C"/>
                      </a:solidFill>
                    </a:lnT>
                    <a:lnB w="25400">
                      <a:solidFill>
                        <a:srgbClr val="E9682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200">
                          <a:solidFill>
                            <a:srgbClr val="36378C"/>
                          </a:solidFill>
                        </a:rPr>
                        <a:t>Wallace’s flying frog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E9682C"/>
                      </a:solidFill>
                    </a:lnL>
                    <a:lnR w="25400">
                      <a:solidFill>
                        <a:srgbClr val="E9682C"/>
                      </a:solidFill>
                    </a:lnR>
                    <a:lnT w="25400">
                      <a:solidFill>
                        <a:srgbClr val="E9682C"/>
                      </a:solidFill>
                    </a:lnT>
                    <a:lnB w="25400">
                      <a:solidFill>
                        <a:srgbClr val="E9682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AU" sz="2200" dirty="0">
                          <a:solidFill>
                            <a:srgbClr val="36378C"/>
                          </a:solidFill>
                        </a:rPr>
                        <a:t>s</a:t>
                      </a:r>
                      <a:r>
                        <a:rPr sz="2200" dirty="0" err="1">
                          <a:solidFill>
                            <a:srgbClr val="36378C"/>
                          </a:solidFill>
                        </a:rPr>
                        <a:t>ugar</a:t>
                      </a:r>
                      <a:r>
                        <a:rPr sz="2200" dirty="0">
                          <a:solidFill>
                            <a:srgbClr val="36378C"/>
                          </a:solidFill>
                        </a:rPr>
                        <a:t> glider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E9682C"/>
                      </a:solidFill>
                    </a:lnL>
                    <a:lnR w="25400">
                      <a:solidFill>
                        <a:srgbClr val="E9682C"/>
                      </a:solidFill>
                    </a:lnR>
                    <a:lnT w="25400">
                      <a:solidFill>
                        <a:srgbClr val="E9682C"/>
                      </a:solidFill>
                    </a:lnT>
                    <a:lnB w="25400">
                      <a:solidFill>
                        <a:srgbClr val="E9682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ubtitle 2"/>
          <p:cNvSpPr txBox="1">
            <a:spLocks noGrp="1"/>
          </p:cNvSpPr>
          <p:nvPr>
            <p:ph type="title" idx="4294967295"/>
          </p:nvPr>
        </p:nvSpPr>
        <p:spPr>
          <a:xfrm>
            <a:off x="1569719" y="464381"/>
            <a:ext cx="9052561" cy="70104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Build a better glider</a:t>
            </a:r>
          </a:p>
        </p:txBody>
      </p:sp>
      <p:graphicFrame>
        <p:nvGraphicFramePr>
          <p:cNvPr id="171" name="Table 1"/>
          <p:cNvGraphicFramePr/>
          <p:nvPr>
            <p:extLst>
              <p:ext uri="{D42A27DB-BD31-4B8C-83A1-F6EECF244321}">
                <p14:modId xmlns:p14="http://schemas.microsoft.com/office/powerpoint/2010/main" val="218411159"/>
              </p:ext>
            </p:extLst>
          </p:nvPr>
        </p:nvGraphicFramePr>
        <p:xfrm>
          <a:off x="5538914" y="1796716"/>
          <a:ext cx="6387720" cy="3497573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730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7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596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200" b="1" dirty="0">
                          <a:solidFill>
                            <a:srgbClr val="36378C"/>
                          </a:solidFill>
                        </a:rPr>
                        <a:t>Feature 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E9682C"/>
                      </a:solidFill>
                    </a:lnL>
                    <a:lnR w="25400">
                      <a:solidFill>
                        <a:srgbClr val="E9682C"/>
                      </a:solidFill>
                    </a:lnR>
                    <a:lnT w="25400">
                      <a:solidFill>
                        <a:srgbClr val="E9682C"/>
                      </a:solidFill>
                    </a:lnT>
                    <a:lnB w="25400">
                      <a:solidFill>
                        <a:srgbClr val="E9682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200" b="1" dirty="0">
                          <a:solidFill>
                            <a:srgbClr val="36378C"/>
                          </a:solidFill>
                        </a:rPr>
                        <a:t>Key considerations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E9682C"/>
                      </a:solidFill>
                    </a:lnL>
                    <a:lnR w="25400">
                      <a:solidFill>
                        <a:srgbClr val="E9682C"/>
                      </a:solidFill>
                    </a:lnR>
                    <a:lnT w="25400">
                      <a:solidFill>
                        <a:srgbClr val="E9682C"/>
                      </a:solidFill>
                    </a:lnT>
                    <a:lnB w="25400">
                      <a:solidFill>
                        <a:srgbClr val="E9682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200" b="1">
                          <a:solidFill>
                            <a:srgbClr val="36378C"/>
                          </a:solidFill>
                        </a:rPr>
                        <a:t>Analogue ideas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E9682C"/>
                      </a:solidFill>
                    </a:lnL>
                    <a:lnR w="25400">
                      <a:solidFill>
                        <a:srgbClr val="E9682C"/>
                      </a:solidFill>
                    </a:lnR>
                    <a:lnT w="25400">
                      <a:solidFill>
                        <a:srgbClr val="E9682C"/>
                      </a:solidFill>
                    </a:lnT>
                    <a:lnB w="25400">
                      <a:solidFill>
                        <a:srgbClr val="E9682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968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200">
                          <a:solidFill>
                            <a:srgbClr val="36378C"/>
                          </a:solidFill>
                        </a:rPr>
                        <a:t>Light or hollow bones 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E9682C"/>
                      </a:solidFill>
                    </a:lnL>
                    <a:lnR w="25400">
                      <a:solidFill>
                        <a:srgbClr val="E9682C"/>
                      </a:solidFill>
                    </a:lnR>
                    <a:lnT w="25400">
                      <a:solidFill>
                        <a:srgbClr val="E9682C"/>
                      </a:solidFill>
                    </a:lnT>
                    <a:lnB w="25400">
                      <a:solidFill>
                        <a:srgbClr val="E9682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200" dirty="0">
                          <a:solidFill>
                            <a:srgbClr val="36378C"/>
                          </a:solidFill>
                        </a:rPr>
                        <a:t>Light but strong structural materials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E9682C"/>
                      </a:solidFill>
                    </a:lnL>
                    <a:lnR w="25400">
                      <a:solidFill>
                        <a:srgbClr val="E9682C"/>
                      </a:solidFill>
                    </a:lnR>
                    <a:lnT w="25400">
                      <a:solidFill>
                        <a:srgbClr val="E9682C"/>
                      </a:solidFill>
                    </a:lnT>
                    <a:lnB w="25400">
                      <a:solidFill>
                        <a:srgbClr val="E9682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200" i="1" dirty="0">
                          <a:solidFill>
                            <a:srgbClr val="36378C"/>
                          </a:solidFill>
                        </a:rPr>
                        <a:t>Use </a:t>
                      </a:r>
                      <a:r>
                        <a:rPr lang="en-AU" sz="2200" i="1" dirty="0">
                          <a:solidFill>
                            <a:srgbClr val="36378C"/>
                          </a:solidFill>
                        </a:rPr>
                        <a:t>paper </a:t>
                      </a:r>
                      <a:r>
                        <a:rPr sz="2200" i="1" dirty="0">
                          <a:solidFill>
                            <a:srgbClr val="36378C"/>
                          </a:solidFill>
                        </a:rPr>
                        <a:t>straws, bamboo skewers? 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E9682C"/>
                      </a:solidFill>
                    </a:lnL>
                    <a:lnR w="25400">
                      <a:solidFill>
                        <a:srgbClr val="E9682C"/>
                      </a:solidFill>
                    </a:lnR>
                    <a:lnT w="25400">
                      <a:solidFill>
                        <a:srgbClr val="E9682C"/>
                      </a:solidFill>
                    </a:lnT>
                    <a:lnB w="25400">
                      <a:solidFill>
                        <a:srgbClr val="E9682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192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200">
                          <a:solidFill>
                            <a:srgbClr val="36378C"/>
                          </a:solidFill>
                        </a:rPr>
                        <a:t>Streamlined design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E9682C"/>
                      </a:solidFill>
                    </a:lnL>
                    <a:lnR w="25400">
                      <a:solidFill>
                        <a:srgbClr val="E9682C"/>
                      </a:solidFill>
                    </a:lnR>
                    <a:lnT w="25400">
                      <a:solidFill>
                        <a:srgbClr val="E9682C"/>
                      </a:solidFill>
                    </a:lnT>
                    <a:lnB w="25400">
                      <a:solidFill>
                        <a:srgbClr val="E9682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200" dirty="0">
                          <a:solidFill>
                            <a:srgbClr val="36378C"/>
                          </a:solidFill>
                        </a:rPr>
                        <a:t>Shapes should reduce drag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E9682C"/>
                      </a:solidFill>
                    </a:lnL>
                    <a:lnR w="25400">
                      <a:solidFill>
                        <a:srgbClr val="E9682C"/>
                      </a:solidFill>
                    </a:lnR>
                    <a:lnT w="25400">
                      <a:solidFill>
                        <a:srgbClr val="E9682C"/>
                      </a:solidFill>
                    </a:lnT>
                    <a:lnB w="25400">
                      <a:solidFill>
                        <a:srgbClr val="E9682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200" i="1" dirty="0">
                          <a:solidFill>
                            <a:srgbClr val="36378C"/>
                          </a:solidFill>
                        </a:rPr>
                        <a:t>Could the wings have feather shapes? </a:t>
                      </a:r>
                      <a:br>
                        <a:rPr lang="en-AU" sz="2200" i="1" dirty="0">
                          <a:solidFill>
                            <a:srgbClr val="36378C"/>
                          </a:solidFill>
                        </a:rPr>
                      </a:br>
                      <a:r>
                        <a:rPr sz="2200" i="1" dirty="0">
                          <a:solidFill>
                            <a:srgbClr val="36378C"/>
                          </a:solidFill>
                        </a:rPr>
                        <a:t>Should we curve the wing edges?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E9682C"/>
                      </a:solidFill>
                    </a:lnL>
                    <a:lnR w="25400">
                      <a:solidFill>
                        <a:srgbClr val="E9682C"/>
                      </a:solidFill>
                    </a:lnR>
                    <a:lnT w="25400">
                      <a:solidFill>
                        <a:srgbClr val="E9682C"/>
                      </a:solidFill>
                    </a:lnT>
                    <a:lnB w="25400">
                      <a:solidFill>
                        <a:srgbClr val="E9682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2" name="Engage in biomimicry to iterate on your earlier glider design and improve it so that it can carry a passenger.…"/>
          <p:cNvSpPr txBox="1"/>
          <p:nvPr/>
        </p:nvSpPr>
        <p:spPr>
          <a:xfrm>
            <a:off x="718226" y="1714843"/>
            <a:ext cx="4450054" cy="397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>
                <a:solidFill>
                  <a:srgbClr val="53535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Engage in biomimicry to iterate on your earlier glider design and improve it so that it can carry a passenger. </a:t>
            </a:r>
          </a:p>
          <a:p>
            <a:pPr>
              <a:defRPr sz="2800">
                <a:solidFill>
                  <a:srgbClr val="535353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>
              <a:defRPr sz="2800">
                <a:solidFill>
                  <a:srgbClr val="53535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Adapt features of gliding animals to improve the design.   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ubtitle 2"/>
          <p:cNvSpPr txBox="1">
            <a:spLocks noGrp="1"/>
          </p:cNvSpPr>
          <p:nvPr>
            <p:ph type="title" idx="4294967295"/>
          </p:nvPr>
        </p:nvSpPr>
        <p:spPr>
          <a:xfrm>
            <a:off x="1509772" y="287915"/>
            <a:ext cx="9341609" cy="64633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The engineering design process</a:t>
            </a:r>
          </a:p>
        </p:txBody>
      </p:sp>
      <p:grpSp>
        <p:nvGrpSpPr>
          <p:cNvPr id="191" name="Group" descr="Engineering design process graphic&#10;Define the problem, identify constraints, brainstorm solutions, select the best solution, prototype the solution, test the prototype, iterate to improve the prototype, communicate the solution"/>
          <p:cNvGrpSpPr/>
          <p:nvPr/>
        </p:nvGrpSpPr>
        <p:grpSpPr>
          <a:xfrm>
            <a:off x="868112" y="1262901"/>
            <a:ext cx="9663440" cy="4935831"/>
            <a:chOff x="0" y="0"/>
            <a:chExt cx="9663439" cy="4935829"/>
          </a:xfrm>
        </p:grpSpPr>
        <p:sp>
          <p:nvSpPr>
            <p:cNvPr id="175" name="Gear"/>
            <p:cNvSpPr/>
            <p:nvPr/>
          </p:nvSpPr>
          <p:spPr>
            <a:xfrm>
              <a:off x="2866648" y="430566"/>
              <a:ext cx="1531123" cy="1531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555" extrusionOk="0">
                  <a:moveTo>
                    <a:pt x="12837" y="2"/>
                  </a:moveTo>
                  <a:cubicBezTo>
                    <a:pt x="12731" y="-11"/>
                    <a:pt x="12661" y="38"/>
                    <a:pt x="12588" y="172"/>
                  </a:cubicBezTo>
                  <a:cubicBezTo>
                    <a:pt x="12292" y="721"/>
                    <a:pt x="11969" y="1258"/>
                    <a:pt x="11661" y="1801"/>
                  </a:cubicBezTo>
                  <a:cubicBezTo>
                    <a:pt x="11547" y="2001"/>
                    <a:pt x="11418" y="2099"/>
                    <a:pt x="11153" y="2073"/>
                  </a:cubicBezTo>
                  <a:cubicBezTo>
                    <a:pt x="10691" y="2028"/>
                    <a:pt x="10220" y="2032"/>
                    <a:pt x="9759" y="2112"/>
                  </a:cubicBezTo>
                  <a:cubicBezTo>
                    <a:pt x="9550" y="2148"/>
                    <a:pt x="9432" y="2095"/>
                    <a:pt x="9318" y="1917"/>
                  </a:cubicBezTo>
                  <a:cubicBezTo>
                    <a:pt x="8969" y="1370"/>
                    <a:pt x="8594" y="841"/>
                    <a:pt x="8243" y="295"/>
                  </a:cubicBezTo>
                  <a:cubicBezTo>
                    <a:pt x="8145" y="142"/>
                    <a:pt x="8068" y="122"/>
                    <a:pt x="7905" y="198"/>
                  </a:cubicBezTo>
                  <a:cubicBezTo>
                    <a:pt x="6845" y="688"/>
                    <a:pt x="5781" y="1174"/>
                    <a:pt x="4712" y="1644"/>
                  </a:cubicBezTo>
                  <a:cubicBezTo>
                    <a:pt x="4517" y="1730"/>
                    <a:pt x="4517" y="1820"/>
                    <a:pt x="4567" y="1996"/>
                  </a:cubicBezTo>
                  <a:cubicBezTo>
                    <a:pt x="4742" y="2608"/>
                    <a:pt x="4890" y="3227"/>
                    <a:pt x="5065" y="3839"/>
                  </a:cubicBezTo>
                  <a:cubicBezTo>
                    <a:pt x="5122" y="4038"/>
                    <a:pt x="5098" y="4170"/>
                    <a:pt x="4932" y="4306"/>
                  </a:cubicBezTo>
                  <a:cubicBezTo>
                    <a:pt x="4561" y="4610"/>
                    <a:pt x="4227" y="4959"/>
                    <a:pt x="3950" y="5348"/>
                  </a:cubicBezTo>
                  <a:cubicBezTo>
                    <a:pt x="3802" y="5555"/>
                    <a:pt x="3648" y="5573"/>
                    <a:pt x="3439" y="5530"/>
                  </a:cubicBezTo>
                  <a:cubicBezTo>
                    <a:pt x="2827" y="5405"/>
                    <a:pt x="2213" y="5295"/>
                    <a:pt x="1605" y="5156"/>
                  </a:cubicBezTo>
                  <a:cubicBezTo>
                    <a:pt x="1409" y="5111"/>
                    <a:pt x="1325" y="5153"/>
                    <a:pt x="1257" y="5338"/>
                  </a:cubicBezTo>
                  <a:cubicBezTo>
                    <a:pt x="856" y="6423"/>
                    <a:pt x="449" y="7506"/>
                    <a:pt x="35" y="8586"/>
                  </a:cubicBezTo>
                  <a:cubicBezTo>
                    <a:pt x="-34" y="8767"/>
                    <a:pt x="-6" y="8857"/>
                    <a:pt x="173" y="8954"/>
                  </a:cubicBezTo>
                  <a:cubicBezTo>
                    <a:pt x="722" y="9251"/>
                    <a:pt x="1256" y="9574"/>
                    <a:pt x="1798" y="9882"/>
                  </a:cubicBezTo>
                  <a:cubicBezTo>
                    <a:pt x="2001" y="9997"/>
                    <a:pt x="2093" y="10127"/>
                    <a:pt x="2064" y="10392"/>
                  </a:cubicBezTo>
                  <a:cubicBezTo>
                    <a:pt x="2014" y="10855"/>
                    <a:pt x="2039" y="11326"/>
                    <a:pt x="2116" y="11788"/>
                  </a:cubicBezTo>
                  <a:cubicBezTo>
                    <a:pt x="2151" y="11998"/>
                    <a:pt x="2089" y="12115"/>
                    <a:pt x="1913" y="12228"/>
                  </a:cubicBezTo>
                  <a:cubicBezTo>
                    <a:pt x="1367" y="12578"/>
                    <a:pt x="837" y="12953"/>
                    <a:pt x="291" y="13303"/>
                  </a:cubicBezTo>
                  <a:cubicBezTo>
                    <a:pt x="136" y="13403"/>
                    <a:pt x="124" y="13482"/>
                    <a:pt x="199" y="13643"/>
                  </a:cubicBezTo>
                  <a:cubicBezTo>
                    <a:pt x="688" y="14705"/>
                    <a:pt x="1172" y="15768"/>
                    <a:pt x="1642" y="16837"/>
                  </a:cubicBezTo>
                  <a:cubicBezTo>
                    <a:pt x="1728" y="17034"/>
                    <a:pt x="1818" y="17032"/>
                    <a:pt x="1994" y="16982"/>
                  </a:cubicBezTo>
                  <a:cubicBezTo>
                    <a:pt x="2605" y="16807"/>
                    <a:pt x="3223" y="16651"/>
                    <a:pt x="3839" y="16489"/>
                  </a:cubicBezTo>
                  <a:cubicBezTo>
                    <a:pt x="3930" y="16465"/>
                    <a:pt x="4023" y="16451"/>
                    <a:pt x="4118" y="16432"/>
                  </a:cubicBezTo>
                  <a:cubicBezTo>
                    <a:pt x="4164" y="16485"/>
                    <a:pt x="4202" y="16532"/>
                    <a:pt x="4241" y="16576"/>
                  </a:cubicBezTo>
                  <a:cubicBezTo>
                    <a:pt x="4568" y="16944"/>
                    <a:pt x="4922" y="17287"/>
                    <a:pt x="5319" y="17573"/>
                  </a:cubicBezTo>
                  <a:cubicBezTo>
                    <a:pt x="5534" y="17728"/>
                    <a:pt x="5572" y="17885"/>
                    <a:pt x="5524" y="18114"/>
                  </a:cubicBezTo>
                  <a:cubicBezTo>
                    <a:pt x="5398" y="18725"/>
                    <a:pt x="5287" y="19339"/>
                    <a:pt x="5149" y="19947"/>
                  </a:cubicBezTo>
                  <a:cubicBezTo>
                    <a:pt x="5105" y="20142"/>
                    <a:pt x="5145" y="20229"/>
                    <a:pt x="5331" y="20297"/>
                  </a:cubicBezTo>
                  <a:cubicBezTo>
                    <a:pt x="6415" y="20698"/>
                    <a:pt x="7497" y="21106"/>
                    <a:pt x="8576" y="21520"/>
                  </a:cubicBezTo>
                  <a:cubicBezTo>
                    <a:pt x="8757" y="21589"/>
                    <a:pt x="8847" y="21563"/>
                    <a:pt x="8944" y="21383"/>
                  </a:cubicBezTo>
                  <a:cubicBezTo>
                    <a:pt x="9241" y="20834"/>
                    <a:pt x="9562" y="20299"/>
                    <a:pt x="9871" y="19757"/>
                  </a:cubicBezTo>
                  <a:cubicBezTo>
                    <a:pt x="9985" y="19558"/>
                    <a:pt x="10110" y="19452"/>
                    <a:pt x="10378" y="19481"/>
                  </a:cubicBezTo>
                  <a:cubicBezTo>
                    <a:pt x="10828" y="19528"/>
                    <a:pt x="11291" y="19534"/>
                    <a:pt x="11737" y="19445"/>
                  </a:cubicBezTo>
                  <a:cubicBezTo>
                    <a:pt x="12009" y="19391"/>
                    <a:pt x="12126" y="19505"/>
                    <a:pt x="12252" y="19698"/>
                  </a:cubicBezTo>
                  <a:cubicBezTo>
                    <a:pt x="12593" y="20221"/>
                    <a:pt x="12952" y="20733"/>
                    <a:pt x="13290" y="21259"/>
                  </a:cubicBezTo>
                  <a:cubicBezTo>
                    <a:pt x="13387" y="21411"/>
                    <a:pt x="13463" y="21432"/>
                    <a:pt x="13628" y="21356"/>
                  </a:cubicBezTo>
                  <a:cubicBezTo>
                    <a:pt x="14687" y="20866"/>
                    <a:pt x="15750" y="20382"/>
                    <a:pt x="16819" y="19912"/>
                  </a:cubicBezTo>
                  <a:cubicBezTo>
                    <a:pt x="17012" y="19827"/>
                    <a:pt x="17018" y="19738"/>
                    <a:pt x="16967" y="19560"/>
                  </a:cubicBezTo>
                  <a:cubicBezTo>
                    <a:pt x="16791" y="18948"/>
                    <a:pt x="16644" y="18329"/>
                    <a:pt x="16469" y="17716"/>
                  </a:cubicBezTo>
                  <a:cubicBezTo>
                    <a:pt x="16412" y="17519"/>
                    <a:pt x="16433" y="17386"/>
                    <a:pt x="16600" y="17250"/>
                  </a:cubicBezTo>
                  <a:cubicBezTo>
                    <a:pt x="16971" y="16946"/>
                    <a:pt x="17305" y="16598"/>
                    <a:pt x="17584" y="16209"/>
                  </a:cubicBezTo>
                  <a:cubicBezTo>
                    <a:pt x="17730" y="16006"/>
                    <a:pt x="17880" y="15980"/>
                    <a:pt x="18092" y="16024"/>
                  </a:cubicBezTo>
                  <a:cubicBezTo>
                    <a:pt x="18703" y="16151"/>
                    <a:pt x="19318" y="16260"/>
                    <a:pt x="19926" y="16398"/>
                  </a:cubicBezTo>
                  <a:cubicBezTo>
                    <a:pt x="20121" y="16442"/>
                    <a:pt x="20207" y="16404"/>
                    <a:pt x="20276" y="16218"/>
                  </a:cubicBezTo>
                  <a:cubicBezTo>
                    <a:pt x="20676" y="15133"/>
                    <a:pt x="21084" y="14050"/>
                    <a:pt x="21497" y="12970"/>
                  </a:cubicBezTo>
                  <a:cubicBezTo>
                    <a:pt x="21566" y="12790"/>
                    <a:pt x="21541" y="12697"/>
                    <a:pt x="21361" y="12600"/>
                  </a:cubicBezTo>
                  <a:cubicBezTo>
                    <a:pt x="20812" y="12303"/>
                    <a:pt x="20278" y="11982"/>
                    <a:pt x="19736" y="11674"/>
                  </a:cubicBezTo>
                  <a:cubicBezTo>
                    <a:pt x="19535" y="11559"/>
                    <a:pt x="19439" y="11431"/>
                    <a:pt x="19468" y="11163"/>
                  </a:cubicBezTo>
                  <a:cubicBezTo>
                    <a:pt x="19519" y="10701"/>
                    <a:pt x="19493" y="10230"/>
                    <a:pt x="19416" y="9768"/>
                  </a:cubicBezTo>
                  <a:cubicBezTo>
                    <a:pt x="19381" y="9559"/>
                    <a:pt x="19443" y="9442"/>
                    <a:pt x="19620" y="9328"/>
                  </a:cubicBezTo>
                  <a:cubicBezTo>
                    <a:pt x="20166" y="8978"/>
                    <a:pt x="20694" y="8603"/>
                    <a:pt x="21240" y="8252"/>
                  </a:cubicBezTo>
                  <a:cubicBezTo>
                    <a:pt x="21393" y="8154"/>
                    <a:pt x="21411" y="8075"/>
                    <a:pt x="21336" y="7912"/>
                  </a:cubicBezTo>
                  <a:cubicBezTo>
                    <a:pt x="20846" y="6851"/>
                    <a:pt x="20362" y="5788"/>
                    <a:pt x="19892" y="4718"/>
                  </a:cubicBezTo>
                  <a:cubicBezTo>
                    <a:pt x="19806" y="4523"/>
                    <a:pt x="19717" y="4523"/>
                    <a:pt x="19541" y="4574"/>
                  </a:cubicBezTo>
                  <a:cubicBezTo>
                    <a:pt x="18917" y="4751"/>
                    <a:pt x="18286" y="4905"/>
                    <a:pt x="17662" y="5080"/>
                  </a:cubicBezTo>
                  <a:cubicBezTo>
                    <a:pt x="17490" y="5129"/>
                    <a:pt x="17378" y="5103"/>
                    <a:pt x="17261" y="4959"/>
                  </a:cubicBezTo>
                  <a:cubicBezTo>
                    <a:pt x="16959" y="4585"/>
                    <a:pt x="16599" y="4263"/>
                    <a:pt x="16213" y="3983"/>
                  </a:cubicBezTo>
                  <a:cubicBezTo>
                    <a:pt x="16001" y="3828"/>
                    <a:pt x="15960" y="3672"/>
                    <a:pt x="16008" y="3442"/>
                  </a:cubicBezTo>
                  <a:cubicBezTo>
                    <a:pt x="16135" y="2831"/>
                    <a:pt x="16245" y="2217"/>
                    <a:pt x="16383" y="1609"/>
                  </a:cubicBezTo>
                  <a:cubicBezTo>
                    <a:pt x="16428" y="1413"/>
                    <a:pt x="16387" y="1327"/>
                    <a:pt x="16201" y="1258"/>
                  </a:cubicBezTo>
                  <a:cubicBezTo>
                    <a:pt x="15118" y="858"/>
                    <a:pt x="14036" y="450"/>
                    <a:pt x="12956" y="36"/>
                  </a:cubicBezTo>
                  <a:cubicBezTo>
                    <a:pt x="12911" y="19"/>
                    <a:pt x="12873" y="7"/>
                    <a:pt x="12837" y="2"/>
                  </a:cubicBezTo>
                  <a:close/>
                  <a:moveTo>
                    <a:pt x="10766" y="5818"/>
                  </a:moveTo>
                  <a:cubicBezTo>
                    <a:pt x="13503" y="5818"/>
                    <a:pt x="15722" y="8039"/>
                    <a:pt x="15722" y="10778"/>
                  </a:cubicBezTo>
                  <a:cubicBezTo>
                    <a:pt x="15722" y="13517"/>
                    <a:pt x="13503" y="15738"/>
                    <a:pt x="10766" y="15738"/>
                  </a:cubicBezTo>
                  <a:cubicBezTo>
                    <a:pt x="8030" y="15738"/>
                    <a:pt x="5810" y="13517"/>
                    <a:pt x="5810" y="10778"/>
                  </a:cubicBezTo>
                  <a:cubicBezTo>
                    <a:pt x="5810" y="8039"/>
                    <a:pt x="8030" y="5818"/>
                    <a:pt x="10766" y="5818"/>
                  </a:cubicBezTo>
                  <a:close/>
                </a:path>
              </a:pathLst>
            </a:custGeom>
            <a:solidFill>
              <a:srgbClr val="D72E5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6" name="Gear"/>
            <p:cNvSpPr/>
            <p:nvPr/>
          </p:nvSpPr>
          <p:spPr>
            <a:xfrm>
              <a:off x="4401137" y="746933"/>
              <a:ext cx="1269878" cy="1270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555" extrusionOk="0">
                  <a:moveTo>
                    <a:pt x="12837" y="2"/>
                  </a:moveTo>
                  <a:cubicBezTo>
                    <a:pt x="12731" y="-11"/>
                    <a:pt x="12661" y="38"/>
                    <a:pt x="12588" y="172"/>
                  </a:cubicBezTo>
                  <a:cubicBezTo>
                    <a:pt x="12292" y="721"/>
                    <a:pt x="11969" y="1258"/>
                    <a:pt x="11661" y="1801"/>
                  </a:cubicBezTo>
                  <a:cubicBezTo>
                    <a:pt x="11547" y="2001"/>
                    <a:pt x="11418" y="2099"/>
                    <a:pt x="11153" y="2073"/>
                  </a:cubicBezTo>
                  <a:cubicBezTo>
                    <a:pt x="10691" y="2028"/>
                    <a:pt x="10220" y="2032"/>
                    <a:pt x="9759" y="2112"/>
                  </a:cubicBezTo>
                  <a:cubicBezTo>
                    <a:pt x="9550" y="2148"/>
                    <a:pt x="9432" y="2095"/>
                    <a:pt x="9318" y="1917"/>
                  </a:cubicBezTo>
                  <a:cubicBezTo>
                    <a:pt x="8969" y="1370"/>
                    <a:pt x="8594" y="841"/>
                    <a:pt x="8243" y="295"/>
                  </a:cubicBezTo>
                  <a:cubicBezTo>
                    <a:pt x="8145" y="142"/>
                    <a:pt x="8068" y="122"/>
                    <a:pt x="7905" y="198"/>
                  </a:cubicBezTo>
                  <a:cubicBezTo>
                    <a:pt x="6845" y="688"/>
                    <a:pt x="5781" y="1174"/>
                    <a:pt x="4712" y="1644"/>
                  </a:cubicBezTo>
                  <a:cubicBezTo>
                    <a:pt x="4517" y="1730"/>
                    <a:pt x="4517" y="1820"/>
                    <a:pt x="4567" y="1996"/>
                  </a:cubicBezTo>
                  <a:cubicBezTo>
                    <a:pt x="4742" y="2608"/>
                    <a:pt x="4890" y="3227"/>
                    <a:pt x="5065" y="3839"/>
                  </a:cubicBezTo>
                  <a:cubicBezTo>
                    <a:pt x="5122" y="4038"/>
                    <a:pt x="5098" y="4170"/>
                    <a:pt x="4932" y="4306"/>
                  </a:cubicBezTo>
                  <a:cubicBezTo>
                    <a:pt x="4561" y="4610"/>
                    <a:pt x="4227" y="4959"/>
                    <a:pt x="3950" y="5348"/>
                  </a:cubicBezTo>
                  <a:cubicBezTo>
                    <a:pt x="3802" y="5555"/>
                    <a:pt x="3648" y="5573"/>
                    <a:pt x="3439" y="5530"/>
                  </a:cubicBezTo>
                  <a:cubicBezTo>
                    <a:pt x="2827" y="5405"/>
                    <a:pt x="2213" y="5295"/>
                    <a:pt x="1605" y="5156"/>
                  </a:cubicBezTo>
                  <a:cubicBezTo>
                    <a:pt x="1409" y="5111"/>
                    <a:pt x="1325" y="5153"/>
                    <a:pt x="1257" y="5338"/>
                  </a:cubicBezTo>
                  <a:cubicBezTo>
                    <a:pt x="856" y="6423"/>
                    <a:pt x="449" y="7506"/>
                    <a:pt x="35" y="8586"/>
                  </a:cubicBezTo>
                  <a:cubicBezTo>
                    <a:pt x="-34" y="8767"/>
                    <a:pt x="-6" y="8857"/>
                    <a:pt x="173" y="8954"/>
                  </a:cubicBezTo>
                  <a:cubicBezTo>
                    <a:pt x="722" y="9251"/>
                    <a:pt x="1256" y="9574"/>
                    <a:pt x="1798" y="9882"/>
                  </a:cubicBezTo>
                  <a:cubicBezTo>
                    <a:pt x="2001" y="9997"/>
                    <a:pt x="2093" y="10127"/>
                    <a:pt x="2064" y="10392"/>
                  </a:cubicBezTo>
                  <a:cubicBezTo>
                    <a:pt x="2014" y="10855"/>
                    <a:pt x="2039" y="11326"/>
                    <a:pt x="2116" y="11788"/>
                  </a:cubicBezTo>
                  <a:cubicBezTo>
                    <a:pt x="2151" y="11998"/>
                    <a:pt x="2089" y="12115"/>
                    <a:pt x="1913" y="12228"/>
                  </a:cubicBezTo>
                  <a:cubicBezTo>
                    <a:pt x="1367" y="12578"/>
                    <a:pt x="837" y="12953"/>
                    <a:pt x="291" y="13303"/>
                  </a:cubicBezTo>
                  <a:cubicBezTo>
                    <a:pt x="136" y="13403"/>
                    <a:pt x="124" y="13482"/>
                    <a:pt x="199" y="13643"/>
                  </a:cubicBezTo>
                  <a:cubicBezTo>
                    <a:pt x="688" y="14705"/>
                    <a:pt x="1172" y="15768"/>
                    <a:pt x="1642" y="16837"/>
                  </a:cubicBezTo>
                  <a:cubicBezTo>
                    <a:pt x="1728" y="17034"/>
                    <a:pt x="1818" y="17032"/>
                    <a:pt x="1994" y="16982"/>
                  </a:cubicBezTo>
                  <a:cubicBezTo>
                    <a:pt x="2605" y="16807"/>
                    <a:pt x="3223" y="16651"/>
                    <a:pt x="3839" y="16489"/>
                  </a:cubicBezTo>
                  <a:cubicBezTo>
                    <a:pt x="3930" y="16465"/>
                    <a:pt x="4023" y="16451"/>
                    <a:pt x="4118" y="16432"/>
                  </a:cubicBezTo>
                  <a:cubicBezTo>
                    <a:pt x="4164" y="16485"/>
                    <a:pt x="4202" y="16532"/>
                    <a:pt x="4241" y="16576"/>
                  </a:cubicBezTo>
                  <a:cubicBezTo>
                    <a:pt x="4568" y="16944"/>
                    <a:pt x="4922" y="17287"/>
                    <a:pt x="5319" y="17573"/>
                  </a:cubicBezTo>
                  <a:cubicBezTo>
                    <a:pt x="5534" y="17728"/>
                    <a:pt x="5572" y="17885"/>
                    <a:pt x="5524" y="18114"/>
                  </a:cubicBezTo>
                  <a:cubicBezTo>
                    <a:pt x="5398" y="18725"/>
                    <a:pt x="5287" y="19339"/>
                    <a:pt x="5149" y="19947"/>
                  </a:cubicBezTo>
                  <a:cubicBezTo>
                    <a:pt x="5105" y="20142"/>
                    <a:pt x="5145" y="20229"/>
                    <a:pt x="5331" y="20297"/>
                  </a:cubicBezTo>
                  <a:cubicBezTo>
                    <a:pt x="6415" y="20698"/>
                    <a:pt x="7497" y="21106"/>
                    <a:pt x="8576" y="21520"/>
                  </a:cubicBezTo>
                  <a:cubicBezTo>
                    <a:pt x="8757" y="21589"/>
                    <a:pt x="8847" y="21563"/>
                    <a:pt x="8944" y="21383"/>
                  </a:cubicBezTo>
                  <a:cubicBezTo>
                    <a:pt x="9241" y="20834"/>
                    <a:pt x="9562" y="20299"/>
                    <a:pt x="9871" y="19757"/>
                  </a:cubicBezTo>
                  <a:cubicBezTo>
                    <a:pt x="9985" y="19558"/>
                    <a:pt x="10110" y="19452"/>
                    <a:pt x="10378" y="19481"/>
                  </a:cubicBezTo>
                  <a:cubicBezTo>
                    <a:pt x="10828" y="19528"/>
                    <a:pt x="11291" y="19534"/>
                    <a:pt x="11737" y="19445"/>
                  </a:cubicBezTo>
                  <a:cubicBezTo>
                    <a:pt x="12009" y="19391"/>
                    <a:pt x="12126" y="19505"/>
                    <a:pt x="12252" y="19698"/>
                  </a:cubicBezTo>
                  <a:cubicBezTo>
                    <a:pt x="12593" y="20221"/>
                    <a:pt x="12952" y="20733"/>
                    <a:pt x="13290" y="21259"/>
                  </a:cubicBezTo>
                  <a:cubicBezTo>
                    <a:pt x="13387" y="21411"/>
                    <a:pt x="13463" y="21432"/>
                    <a:pt x="13628" y="21356"/>
                  </a:cubicBezTo>
                  <a:cubicBezTo>
                    <a:pt x="14687" y="20866"/>
                    <a:pt x="15750" y="20382"/>
                    <a:pt x="16819" y="19912"/>
                  </a:cubicBezTo>
                  <a:cubicBezTo>
                    <a:pt x="17012" y="19827"/>
                    <a:pt x="17018" y="19738"/>
                    <a:pt x="16967" y="19560"/>
                  </a:cubicBezTo>
                  <a:cubicBezTo>
                    <a:pt x="16791" y="18948"/>
                    <a:pt x="16644" y="18329"/>
                    <a:pt x="16469" y="17716"/>
                  </a:cubicBezTo>
                  <a:cubicBezTo>
                    <a:pt x="16412" y="17519"/>
                    <a:pt x="16433" y="17386"/>
                    <a:pt x="16600" y="17250"/>
                  </a:cubicBezTo>
                  <a:cubicBezTo>
                    <a:pt x="16971" y="16946"/>
                    <a:pt x="17305" y="16598"/>
                    <a:pt x="17584" y="16209"/>
                  </a:cubicBezTo>
                  <a:cubicBezTo>
                    <a:pt x="17730" y="16006"/>
                    <a:pt x="17880" y="15980"/>
                    <a:pt x="18092" y="16024"/>
                  </a:cubicBezTo>
                  <a:cubicBezTo>
                    <a:pt x="18703" y="16151"/>
                    <a:pt x="19318" y="16260"/>
                    <a:pt x="19926" y="16398"/>
                  </a:cubicBezTo>
                  <a:cubicBezTo>
                    <a:pt x="20121" y="16442"/>
                    <a:pt x="20207" y="16404"/>
                    <a:pt x="20276" y="16218"/>
                  </a:cubicBezTo>
                  <a:cubicBezTo>
                    <a:pt x="20676" y="15133"/>
                    <a:pt x="21084" y="14050"/>
                    <a:pt x="21497" y="12970"/>
                  </a:cubicBezTo>
                  <a:cubicBezTo>
                    <a:pt x="21566" y="12790"/>
                    <a:pt x="21541" y="12697"/>
                    <a:pt x="21361" y="12600"/>
                  </a:cubicBezTo>
                  <a:cubicBezTo>
                    <a:pt x="20812" y="12303"/>
                    <a:pt x="20278" y="11982"/>
                    <a:pt x="19736" y="11674"/>
                  </a:cubicBezTo>
                  <a:cubicBezTo>
                    <a:pt x="19535" y="11559"/>
                    <a:pt x="19439" y="11431"/>
                    <a:pt x="19468" y="11163"/>
                  </a:cubicBezTo>
                  <a:cubicBezTo>
                    <a:pt x="19519" y="10701"/>
                    <a:pt x="19493" y="10230"/>
                    <a:pt x="19416" y="9768"/>
                  </a:cubicBezTo>
                  <a:cubicBezTo>
                    <a:pt x="19381" y="9559"/>
                    <a:pt x="19443" y="9442"/>
                    <a:pt x="19620" y="9328"/>
                  </a:cubicBezTo>
                  <a:cubicBezTo>
                    <a:pt x="20166" y="8978"/>
                    <a:pt x="20694" y="8603"/>
                    <a:pt x="21240" y="8252"/>
                  </a:cubicBezTo>
                  <a:cubicBezTo>
                    <a:pt x="21393" y="8154"/>
                    <a:pt x="21411" y="8075"/>
                    <a:pt x="21336" y="7912"/>
                  </a:cubicBezTo>
                  <a:cubicBezTo>
                    <a:pt x="20846" y="6851"/>
                    <a:pt x="20362" y="5788"/>
                    <a:pt x="19892" y="4718"/>
                  </a:cubicBezTo>
                  <a:cubicBezTo>
                    <a:pt x="19806" y="4523"/>
                    <a:pt x="19717" y="4523"/>
                    <a:pt x="19541" y="4574"/>
                  </a:cubicBezTo>
                  <a:cubicBezTo>
                    <a:pt x="18917" y="4751"/>
                    <a:pt x="18286" y="4905"/>
                    <a:pt x="17662" y="5080"/>
                  </a:cubicBezTo>
                  <a:cubicBezTo>
                    <a:pt x="17490" y="5129"/>
                    <a:pt x="17378" y="5103"/>
                    <a:pt x="17261" y="4959"/>
                  </a:cubicBezTo>
                  <a:cubicBezTo>
                    <a:pt x="16959" y="4585"/>
                    <a:pt x="16599" y="4263"/>
                    <a:pt x="16213" y="3983"/>
                  </a:cubicBezTo>
                  <a:cubicBezTo>
                    <a:pt x="16001" y="3828"/>
                    <a:pt x="15960" y="3672"/>
                    <a:pt x="16008" y="3442"/>
                  </a:cubicBezTo>
                  <a:cubicBezTo>
                    <a:pt x="16135" y="2831"/>
                    <a:pt x="16245" y="2217"/>
                    <a:pt x="16383" y="1609"/>
                  </a:cubicBezTo>
                  <a:cubicBezTo>
                    <a:pt x="16428" y="1413"/>
                    <a:pt x="16387" y="1327"/>
                    <a:pt x="16201" y="1258"/>
                  </a:cubicBezTo>
                  <a:cubicBezTo>
                    <a:pt x="15118" y="858"/>
                    <a:pt x="14036" y="450"/>
                    <a:pt x="12956" y="36"/>
                  </a:cubicBezTo>
                  <a:cubicBezTo>
                    <a:pt x="12911" y="19"/>
                    <a:pt x="12873" y="7"/>
                    <a:pt x="12837" y="2"/>
                  </a:cubicBezTo>
                  <a:close/>
                  <a:moveTo>
                    <a:pt x="10766" y="5818"/>
                  </a:moveTo>
                  <a:cubicBezTo>
                    <a:pt x="13503" y="5818"/>
                    <a:pt x="15722" y="8039"/>
                    <a:pt x="15722" y="10778"/>
                  </a:cubicBezTo>
                  <a:cubicBezTo>
                    <a:pt x="15722" y="13517"/>
                    <a:pt x="13503" y="15738"/>
                    <a:pt x="10766" y="15738"/>
                  </a:cubicBezTo>
                  <a:cubicBezTo>
                    <a:pt x="8030" y="15738"/>
                    <a:pt x="5810" y="13517"/>
                    <a:pt x="5810" y="10778"/>
                  </a:cubicBezTo>
                  <a:cubicBezTo>
                    <a:pt x="5810" y="8039"/>
                    <a:pt x="8030" y="5818"/>
                    <a:pt x="10766" y="5818"/>
                  </a:cubicBez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E9682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7" name="Gear"/>
            <p:cNvSpPr/>
            <p:nvPr/>
          </p:nvSpPr>
          <p:spPr>
            <a:xfrm>
              <a:off x="5667017" y="848931"/>
              <a:ext cx="1531123" cy="1531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555" extrusionOk="0">
                  <a:moveTo>
                    <a:pt x="12837" y="2"/>
                  </a:moveTo>
                  <a:cubicBezTo>
                    <a:pt x="12731" y="-11"/>
                    <a:pt x="12661" y="38"/>
                    <a:pt x="12588" y="172"/>
                  </a:cubicBezTo>
                  <a:cubicBezTo>
                    <a:pt x="12292" y="721"/>
                    <a:pt x="11969" y="1258"/>
                    <a:pt x="11661" y="1801"/>
                  </a:cubicBezTo>
                  <a:cubicBezTo>
                    <a:pt x="11547" y="2001"/>
                    <a:pt x="11418" y="2099"/>
                    <a:pt x="11153" y="2073"/>
                  </a:cubicBezTo>
                  <a:cubicBezTo>
                    <a:pt x="10691" y="2028"/>
                    <a:pt x="10220" y="2032"/>
                    <a:pt x="9759" y="2112"/>
                  </a:cubicBezTo>
                  <a:cubicBezTo>
                    <a:pt x="9550" y="2148"/>
                    <a:pt x="9432" y="2095"/>
                    <a:pt x="9318" y="1917"/>
                  </a:cubicBezTo>
                  <a:cubicBezTo>
                    <a:pt x="8969" y="1370"/>
                    <a:pt x="8594" y="841"/>
                    <a:pt x="8243" y="295"/>
                  </a:cubicBezTo>
                  <a:cubicBezTo>
                    <a:pt x="8145" y="142"/>
                    <a:pt x="8068" y="122"/>
                    <a:pt x="7905" y="198"/>
                  </a:cubicBezTo>
                  <a:cubicBezTo>
                    <a:pt x="6845" y="688"/>
                    <a:pt x="5781" y="1174"/>
                    <a:pt x="4712" y="1644"/>
                  </a:cubicBezTo>
                  <a:cubicBezTo>
                    <a:pt x="4517" y="1730"/>
                    <a:pt x="4517" y="1820"/>
                    <a:pt x="4567" y="1996"/>
                  </a:cubicBezTo>
                  <a:cubicBezTo>
                    <a:pt x="4742" y="2608"/>
                    <a:pt x="4890" y="3227"/>
                    <a:pt x="5065" y="3839"/>
                  </a:cubicBezTo>
                  <a:cubicBezTo>
                    <a:pt x="5122" y="4038"/>
                    <a:pt x="5098" y="4170"/>
                    <a:pt x="4932" y="4306"/>
                  </a:cubicBezTo>
                  <a:cubicBezTo>
                    <a:pt x="4561" y="4610"/>
                    <a:pt x="4227" y="4959"/>
                    <a:pt x="3950" y="5348"/>
                  </a:cubicBezTo>
                  <a:cubicBezTo>
                    <a:pt x="3802" y="5555"/>
                    <a:pt x="3648" y="5573"/>
                    <a:pt x="3439" y="5530"/>
                  </a:cubicBezTo>
                  <a:cubicBezTo>
                    <a:pt x="2827" y="5405"/>
                    <a:pt x="2213" y="5295"/>
                    <a:pt x="1605" y="5156"/>
                  </a:cubicBezTo>
                  <a:cubicBezTo>
                    <a:pt x="1409" y="5111"/>
                    <a:pt x="1325" y="5153"/>
                    <a:pt x="1257" y="5338"/>
                  </a:cubicBezTo>
                  <a:cubicBezTo>
                    <a:pt x="856" y="6423"/>
                    <a:pt x="449" y="7506"/>
                    <a:pt x="35" y="8586"/>
                  </a:cubicBezTo>
                  <a:cubicBezTo>
                    <a:pt x="-34" y="8767"/>
                    <a:pt x="-6" y="8857"/>
                    <a:pt x="173" y="8954"/>
                  </a:cubicBezTo>
                  <a:cubicBezTo>
                    <a:pt x="722" y="9251"/>
                    <a:pt x="1256" y="9574"/>
                    <a:pt x="1798" y="9882"/>
                  </a:cubicBezTo>
                  <a:cubicBezTo>
                    <a:pt x="2001" y="9997"/>
                    <a:pt x="2093" y="10127"/>
                    <a:pt x="2064" y="10392"/>
                  </a:cubicBezTo>
                  <a:cubicBezTo>
                    <a:pt x="2014" y="10855"/>
                    <a:pt x="2039" y="11326"/>
                    <a:pt x="2116" y="11788"/>
                  </a:cubicBezTo>
                  <a:cubicBezTo>
                    <a:pt x="2151" y="11998"/>
                    <a:pt x="2089" y="12115"/>
                    <a:pt x="1913" y="12228"/>
                  </a:cubicBezTo>
                  <a:cubicBezTo>
                    <a:pt x="1367" y="12578"/>
                    <a:pt x="837" y="12953"/>
                    <a:pt x="291" y="13303"/>
                  </a:cubicBezTo>
                  <a:cubicBezTo>
                    <a:pt x="136" y="13403"/>
                    <a:pt x="124" y="13482"/>
                    <a:pt x="199" y="13643"/>
                  </a:cubicBezTo>
                  <a:cubicBezTo>
                    <a:pt x="688" y="14705"/>
                    <a:pt x="1172" y="15768"/>
                    <a:pt x="1642" y="16837"/>
                  </a:cubicBezTo>
                  <a:cubicBezTo>
                    <a:pt x="1728" y="17034"/>
                    <a:pt x="1818" y="17032"/>
                    <a:pt x="1994" y="16982"/>
                  </a:cubicBezTo>
                  <a:cubicBezTo>
                    <a:pt x="2605" y="16807"/>
                    <a:pt x="3223" y="16651"/>
                    <a:pt x="3839" y="16489"/>
                  </a:cubicBezTo>
                  <a:cubicBezTo>
                    <a:pt x="3930" y="16465"/>
                    <a:pt x="4023" y="16451"/>
                    <a:pt x="4118" y="16432"/>
                  </a:cubicBezTo>
                  <a:cubicBezTo>
                    <a:pt x="4164" y="16485"/>
                    <a:pt x="4202" y="16532"/>
                    <a:pt x="4241" y="16576"/>
                  </a:cubicBezTo>
                  <a:cubicBezTo>
                    <a:pt x="4568" y="16944"/>
                    <a:pt x="4922" y="17287"/>
                    <a:pt x="5319" y="17573"/>
                  </a:cubicBezTo>
                  <a:cubicBezTo>
                    <a:pt x="5534" y="17728"/>
                    <a:pt x="5572" y="17885"/>
                    <a:pt x="5524" y="18114"/>
                  </a:cubicBezTo>
                  <a:cubicBezTo>
                    <a:pt x="5398" y="18725"/>
                    <a:pt x="5287" y="19339"/>
                    <a:pt x="5149" y="19947"/>
                  </a:cubicBezTo>
                  <a:cubicBezTo>
                    <a:pt x="5105" y="20142"/>
                    <a:pt x="5145" y="20229"/>
                    <a:pt x="5331" y="20297"/>
                  </a:cubicBezTo>
                  <a:cubicBezTo>
                    <a:pt x="6415" y="20698"/>
                    <a:pt x="7497" y="21106"/>
                    <a:pt x="8576" y="21520"/>
                  </a:cubicBezTo>
                  <a:cubicBezTo>
                    <a:pt x="8757" y="21589"/>
                    <a:pt x="8847" y="21563"/>
                    <a:pt x="8944" y="21383"/>
                  </a:cubicBezTo>
                  <a:cubicBezTo>
                    <a:pt x="9241" y="20834"/>
                    <a:pt x="9562" y="20299"/>
                    <a:pt x="9871" y="19757"/>
                  </a:cubicBezTo>
                  <a:cubicBezTo>
                    <a:pt x="9985" y="19558"/>
                    <a:pt x="10110" y="19452"/>
                    <a:pt x="10378" y="19481"/>
                  </a:cubicBezTo>
                  <a:cubicBezTo>
                    <a:pt x="10828" y="19528"/>
                    <a:pt x="11291" y="19534"/>
                    <a:pt x="11737" y="19445"/>
                  </a:cubicBezTo>
                  <a:cubicBezTo>
                    <a:pt x="12009" y="19391"/>
                    <a:pt x="12126" y="19505"/>
                    <a:pt x="12252" y="19698"/>
                  </a:cubicBezTo>
                  <a:cubicBezTo>
                    <a:pt x="12593" y="20221"/>
                    <a:pt x="12952" y="20733"/>
                    <a:pt x="13290" y="21259"/>
                  </a:cubicBezTo>
                  <a:cubicBezTo>
                    <a:pt x="13387" y="21411"/>
                    <a:pt x="13463" y="21432"/>
                    <a:pt x="13628" y="21356"/>
                  </a:cubicBezTo>
                  <a:cubicBezTo>
                    <a:pt x="14687" y="20866"/>
                    <a:pt x="15750" y="20382"/>
                    <a:pt x="16819" y="19912"/>
                  </a:cubicBezTo>
                  <a:cubicBezTo>
                    <a:pt x="17012" y="19827"/>
                    <a:pt x="17018" y="19738"/>
                    <a:pt x="16967" y="19560"/>
                  </a:cubicBezTo>
                  <a:cubicBezTo>
                    <a:pt x="16791" y="18948"/>
                    <a:pt x="16644" y="18329"/>
                    <a:pt x="16469" y="17716"/>
                  </a:cubicBezTo>
                  <a:cubicBezTo>
                    <a:pt x="16412" y="17519"/>
                    <a:pt x="16433" y="17386"/>
                    <a:pt x="16600" y="17250"/>
                  </a:cubicBezTo>
                  <a:cubicBezTo>
                    <a:pt x="16971" y="16946"/>
                    <a:pt x="17305" y="16598"/>
                    <a:pt x="17584" y="16209"/>
                  </a:cubicBezTo>
                  <a:cubicBezTo>
                    <a:pt x="17730" y="16006"/>
                    <a:pt x="17880" y="15980"/>
                    <a:pt x="18092" y="16024"/>
                  </a:cubicBezTo>
                  <a:cubicBezTo>
                    <a:pt x="18703" y="16151"/>
                    <a:pt x="19318" y="16260"/>
                    <a:pt x="19926" y="16398"/>
                  </a:cubicBezTo>
                  <a:cubicBezTo>
                    <a:pt x="20121" y="16442"/>
                    <a:pt x="20207" y="16404"/>
                    <a:pt x="20276" y="16218"/>
                  </a:cubicBezTo>
                  <a:cubicBezTo>
                    <a:pt x="20676" y="15133"/>
                    <a:pt x="21084" y="14050"/>
                    <a:pt x="21497" y="12970"/>
                  </a:cubicBezTo>
                  <a:cubicBezTo>
                    <a:pt x="21566" y="12790"/>
                    <a:pt x="21541" y="12697"/>
                    <a:pt x="21361" y="12600"/>
                  </a:cubicBezTo>
                  <a:cubicBezTo>
                    <a:pt x="20812" y="12303"/>
                    <a:pt x="20278" y="11982"/>
                    <a:pt x="19736" y="11674"/>
                  </a:cubicBezTo>
                  <a:cubicBezTo>
                    <a:pt x="19535" y="11559"/>
                    <a:pt x="19439" y="11431"/>
                    <a:pt x="19468" y="11163"/>
                  </a:cubicBezTo>
                  <a:cubicBezTo>
                    <a:pt x="19519" y="10701"/>
                    <a:pt x="19493" y="10230"/>
                    <a:pt x="19416" y="9768"/>
                  </a:cubicBezTo>
                  <a:cubicBezTo>
                    <a:pt x="19381" y="9559"/>
                    <a:pt x="19443" y="9442"/>
                    <a:pt x="19620" y="9328"/>
                  </a:cubicBezTo>
                  <a:cubicBezTo>
                    <a:pt x="20166" y="8978"/>
                    <a:pt x="20694" y="8603"/>
                    <a:pt x="21240" y="8252"/>
                  </a:cubicBezTo>
                  <a:cubicBezTo>
                    <a:pt x="21393" y="8154"/>
                    <a:pt x="21411" y="8075"/>
                    <a:pt x="21336" y="7912"/>
                  </a:cubicBezTo>
                  <a:cubicBezTo>
                    <a:pt x="20846" y="6851"/>
                    <a:pt x="20362" y="5788"/>
                    <a:pt x="19892" y="4718"/>
                  </a:cubicBezTo>
                  <a:cubicBezTo>
                    <a:pt x="19806" y="4523"/>
                    <a:pt x="19717" y="4523"/>
                    <a:pt x="19541" y="4574"/>
                  </a:cubicBezTo>
                  <a:cubicBezTo>
                    <a:pt x="18917" y="4751"/>
                    <a:pt x="18286" y="4905"/>
                    <a:pt x="17662" y="5080"/>
                  </a:cubicBezTo>
                  <a:cubicBezTo>
                    <a:pt x="17490" y="5129"/>
                    <a:pt x="17378" y="5103"/>
                    <a:pt x="17261" y="4959"/>
                  </a:cubicBezTo>
                  <a:cubicBezTo>
                    <a:pt x="16959" y="4585"/>
                    <a:pt x="16599" y="4263"/>
                    <a:pt x="16213" y="3983"/>
                  </a:cubicBezTo>
                  <a:cubicBezTo>
                    <a:pt x="16001" y="3828"/>
                    <a:pt x="15960" y="3672"/>
                    <a:pt x="16008" y="3442"/>
                  </a:cubicBezTo>
                  <a:cubicBezTo>
                    <a:pt x="16135" y="2831"/>
                    <a:pt x="16245" y="2217"/>
                    <a:pt x="16383" y="1609"/>
                  </a:cubicBezTo>
                  <a:cubicBezTo>
                    <a:pt x="16428" y="1413"/>
                    <a:pt x="16387" y="1327"/>
                    <a:pt x="16201" y="1258"/>
                  </a:cubicBezTo>
                  <a:cubicBezTo>
                    <a:pt x="15118" y="858"/>
                    <a:pt x="14036" y="450"/>
                    <a:pt x="12956" y="36"/>
                  </a:cubicBezTo>
                  <a:cubicBezTo>
                    <a:pt x="12911" y="19"/>
                    <a:pt x="12873" y="7"/>
                    <a:pt x="12837" y="2"/>
                  </a:cubicBezTo>
                  <a:close/>
                  <a:moveTo>
                    <a:pt x="10766" y="5818"/>
                  </a:moveTo>
                  <a:cubicBezTo>
                    <a:pt x="13503" y="5818"/>
                    <a:pt x="15722" y="8039"/>
                    <a:pt x="15722" y="10778"/>
                  </a:cubicBezTo>
                  <a:cubicBezTo>
                    <a:pt x="15722" y="13517"/>
                    <a:pt x="13503" y="15738"/>
                    <a:pt x="10766" y="15738"/>
                  </a:cubicBezTo>
                  <a:cubicBezTo>
                    <a:pt x="8030" y="15738"/>
                    <a:pt x="5810" y="13517"/>
                    <a:pt x="5810" y="10778"/>
                  </a:cubicBezTo>
                  <a:cubicBezTo>
                    <a:pt x="5810" y="8039"/>
                    <a:pt x="8030" y="5818"/>
                    <a:pt x="10766" y="5818"/>
                  </a:cubicBezTo>
                  <a:close/>
                </a:path>
              </a:pathLst>
            </a:custGeom>
            <a:solidFill>
              <a:srgbClr val="F5CCD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8" name="Gear"/>
            <p:cNvSpPr/>
            <p:nvPr/>
          </p:nvSpPr>
          <p:spPr>
            <a:xfrm>
              <a:off x="5109689" y="3215477"/>
              <a:ext cx="1531123" cy="1531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555" extrusionOk="0">
                  <a:moveTo>
                    <a:pt x="12837" y="2"/>
                  </a:moveTo>
                  <a:cubicBezTo>
                    <a:pt x="12731" y="-11"/>
                    <a:pt x="12661" y="38"/>
                    <a:pt x="12588" y="172"/>
                  </a:cubicBezTo>
                  <a:cubicBezTo>
                    <a:pt x="12292" y="721"/>
                    <a:pt x="11969" y="1258"/>
                    <a:pt x="11661" y="1801"/>
                  </a:cubicBezTo>
                  <a:cubicBezTo>
                    <a:pt x="11547" y="2001"/>
                    <a:pt x="11418" y="2099"/>
                    <a:pt x="11153" y="2073"/>
                  </a:cubicBezTo>
                  <a:cubicBezTo>
                    <a:pt x="10691" y="2028"/>
                    <a:pt x="10220" y="2032"/>
                    <a:pt x="9759" y="2112"/>
                  </a:cubicBezTo>
                  <a:cubicBezTo>
                    <a:pt x="9550" y="2148"/>
                    <a:pt x="9432" y="2095"/>
                    <a:pt x="9318" y="1917"/>
                  </a:cubicBezTo>
                  <a:cubicBezTo>
                    <a:pt x="8969" y="1370"/>
                    <a:pt x="8594" y="841"/>
                    <a:pt x="8243" y="295"/>
                  </a:cubicBezTo>
                  <a:cubicBezTo>
                    <a:pt x="8145" y="142"/>
                    <a:pt x="8068" y="122"/>
                    <a:pt x="7905" y="198"/>
                  </a:cubicBezTo>
                  <a:cubicBezTo>
                    <a:pt x="6845" y="688"/>
                    <a:pt x="5781" y="1174"/>
                    <a:pt x="4712" y="1644"/>
                  </a:cubicBezTo>
                  <a:cubicBezTo>
                    <a:pt x="4517" y="1730"/>
                    <a:pt x="4517" y="1820"/>
                    <a:pt x="4567" y="1996"/>
                  </a:cubicBezTo>
                  <a:cubicBezTo>
                    <a:pt x="4742" y="2608"/>
                    <a:pt x="4890" y="3227"/>
                    <a:pt x="5065" y="3839"/>
                  </a:cubicBezTo>
                  <a:cubicBezTo>
                    <a:pt x="5122" y="4038"/>
                    <a:pt x="5098" y="4170"/>
                    <a:pt x="4932" y="4306"/>
                  </a:cubicBezTo>
                  <a:cubicBezTo>
                    <a:pt x="4561" y="4610"/>
                    <a:pt x="4227" y="4959"/>
                    <a:pt x="3950" y="5348"/>
                  </a:cubicBezTo>
                  <a:cubicBezTo>
                    <a:pt x="3802" y="5555"/>
                    <a:pt x="3648" y="5573"/>
                    <a:pt x="3439" y="5530"/>
                  </a:cubicBezTo>
                  <a:cubicBezTo>
                    <a:pt x="2827" y="5405"/>
                    <a:pt x="2213" y="5295"/>
                    <a:pt x="1605" y="5156"/>
                  </a:cubicBezTo>
                  <a:cubicBezTo>
                    <a:pt x="1409" y="5111"/>
                    <a:pt x="1325" y="5153"/>
                    <a:pt x="1257" y="5338"/>
                  </a:cubicBezTo>
                  <a:cubicBezTo>
                    <a:pt x="856" y="6423"/>
                    <a:pt x="449" y="7506"/>
                    <a:pt x="35" y="8586"/>
                  </a:cubicBezTo>
                  <a:cubicBezTo>
                    <a:pt x="-34" y="8767"/>
                    <a:pt x="-6" y="8857"/>
                    <a:pt x="173" y="8954"/>
                  </a:cubicBezTo>
                  <a:cubicBezTo>
                    <a:pt x="722" y="9251"/>
                    <a:pt x="1256" y="9574"/>
                    <a:pt x="1798" y="9882"/>
                  </a:cubicBezTo>
                  <a:cubicBezTo>
                    <a:pt x="2001" y="9997"/>
                    <a:pt x="2093" y="10127"/>
                    <a:pt x="2064" y="10392"/>
                  </a:cubicBezTo>
                  <a:cubicBezTo>
                    <a:pt x="2014" y="10855"/>
                    <a:pt x="2039" y="11326"/>
                    <a:pt x="2116" y="11788"/>
                  </a:cubicBezTo>
                  <a:cubicBezTo>
                    <a:pt x="2151" y="11998"/>
                    <a:pt x="2089" y="12115"/>
                    <a:pt x="1913" y="12228"/>
                  </a:cubicBezTo>
                  <a:cubicBezTo>
                    <a:pt x="1367" y="12578"/>
                    <a:pt x="837" y="12953"/>
                    <a:pt x="291" y="13303"/>
                  </a:cubicBezTo>
                  <a:cubicBezTo>
                    <a:pt x="136" y="13403"/>
                    <a:pt x="124" y="13482"/>
                    <a:pt x="199" y="13643"/>
                  </a:cubicBezTo>
                  <a:cubicBezTo>
                    <a:pt x="688" y="14705"/>
                    <a:pt x="1172" y="15768"/>
                    <a:pt x="1642" y="16837"/>
                  </a:cubicBezTo>
                  <a:cubicBezTo>
                    <a:pt x="1728" y="17034"/>
                    <a:pt x="1818" y="17032"/>
                    <a:pt x="1994" y="16982"/>
                  </a:cubicBezTo>
                  <a:cubicBezTo>
                    <a:pt x="2605" y="16807"/>
                    <a:pt x="3223" y="16651"/>
                    <a:pt x="3839" y="16489"/>
                  </a:cubicBezTo>
                  <a:cubicBezTo>
                    <a:pt x="3930" y="16465"/>
                    <a:pt x="4023" y="16451"/>
                    <a:pt x="4118" y="16432"/>
                  </a:cubicBezTo>
                  <a:cubicBezTo>
                    <a:pt x="4164" y="16485"/>
                    <a:pt x="4202" y="16532"/>
                    <a:pt x="4241" y="16576"/>
                  </a:cubicBezTo>
                  <a:cubicBezTo>
                    <a:pt x="4568" y="16944"/>
                    <a:pt x="4922" y="17287"/>
                    <a:pt x="5319" y="17573"/>
                  </a:cubicBezTo>
                  <a:cubicBezTo>
                    <a:pt x="5534" y="17728"/>
                    <a:pt x="5572" y="17885"/>
                    <a:pt x="5524" y="18114"/>
                  </a:cubicBezTo>
                  <a:cubicBezTo>
                    <a:pt x="5398" y="18725"/>
                    <a:pt x="5287" y="19339"/>
                    <a:pt x="5149" y="19947"/>
                  </a:cubicBezTo>
                  <a:cubicBezTo>
                    <a:pt x="5105" y="20142"/>
                    <a:pt x="5145" y="20229"/>
                    <a:pt x="5331" y="20297"/>
                  </a:cubicBezTo>
                  <a:cubicBezTo>
                    <a:pt x="6415" y="20698"/>
                    <a:pt x="7497" y="21106"/>
                    <a:pt x="8576" y="21520"/>
                  </a:cubicBezTo>
                  <a:cubicBezTo>
                    <a:pt x="8757" y="21589"/>
                    <a:pt x="8847" y="21563"/>
                    <a:pt x="8944" y="21383"/>
                  </a:cubicBezTo>
                  <a:cubicBezTo>
                    <a:pt x="9241" y="20834"/>
                    <a:pt x="9562" y="20299"/>
                    <a:pt x="9871" y="19757"/>
                  </a:cubicBezTo>
                  <a:cubicBezTo>
                    <a:pt x="9985" y="19558"/>
                    <a:pt x="10110" y="19452"/>
                    <a:pt x="10378" y="19481"/>
                  </a:cubicBezTo>
                  <a:cubicBezTo>
                    <a:pt x="10828" y="19528"/>
                    <a:pt x="11291" y="19534"/>
                    <a:pt x="11737" y="19445"/>
                  </a:cubicBezTo>
                  <a:cubicBezTo>
                    <a:pt x="12009" y="19391"/>
                    <a:pt x="12126" y="19505"/>
                    <a:pt x="12252" y="19698"/>
                  </a:cubicBezTo>
                  <a:cubicBezTo>
                    <a:pt x="12593" y="20221"/>
                    <a:pt x="12952" y="20733"/>
                    <a:pt x="13290" y="21259"/>
                  </a:cubicBezTo>
                  <a:cubicBezTo>
                    <a:pt x="13387" y="21411"/>
                    <a:pt x="13463" y="21432"/>
                    <a:pt x="13628" y="21356"/>
                  </a:cubicBezTo>
                  <a:cubicBezTo>
                    <a:pt x="14687" y="20866"/>
                    <a:pt x="15750" y="20382"/>
                    <a:pt x="16819" y="19912"/>
                  </a:cubicBezTo>
                  <a:cubicBezTo>
                    <a:pt x="17012" y="19827"/>
                    <a:pt x="17018" y="19738"/>
                    <a:pt x="16967" y="19560"/>
                  </a:cubicBezTo>
                  <a:cubicBezTo>
                    <a:pt x="16791" y="18948"/>
                    <a:pt x="16644" y="18329"/>
                    <a:pt x="16469" y="17716"/>
                  </a:cubicBezTo>
                  <a:cubicBezTo>
                    <a:pt x="16412" y="17519"/>
                    <a:pt x="16433" y="17386"/>
                    <a:pt x="16600" y="17250"/>
                  </a:cubicBezTo>
                  <a:cubicBezTo>
                    <a:pt x="16971" y="16946"/>
                    <a:pt x="17305" y="16598"/>
                    <a:pt x="17584" y="16209"/>
                  </a:cubicBezTo>
                  <a:cubicBezTo>
                    <a:pt x="17730" y="16006"/>
                    <a:pt x="17880" y="15980"/>
                    <a:pt x="18092" y="16024"/>
                  </a:cubicBezTo>
                  <a:cubicBezTo>
                    <a:pt x="18703" y="16151"/>
                    <a:pt x="19318" y="16260"/>
                    <a:pt x="19926" y="16398"/>
                  </a:cubicBezTo>
                  <a:cubicBezTo>
                    <a:pt x="20121" y="16442"/>
                    <a:pt x="20207" y="16404"/>
                    <a:pt x="20276" y="16218"/>
                  </a:cubicBezTo>
                  <a:cubicBezTo>
                    <a:pt x="20676" y="15133"/>
                    <a:pt x="21084" y="14050"/>
                    <a:pt x="21497" y="12970"/>
                  </a:cubicBezTo>
                  <a:cubicBezTo>
                    <a:pt x="21566" y="12790"/>
                    <a:pt x="21541" y="12697"/>
                    <a:pt x="21361" y="12600"/>
                  </a:cubicBezTo>
                  <a:cubicBezTo>
                    <a:pt x="20812" y="12303"/>
                    <a:pt x="20278" y="11982"/>
                    <a:pt x="19736" y="11674"/>
                  </a:cubicBezTo>
                  <a:cubicBezTo>
                    <a:pt x="19535" y="11559"/>
                    <a:pt x="19439" y="11431"/>
                    <a:pt x="19468" y="11163"/>
                  </a:cubicBezTo>
                  <a:cubicBezTo>
                    <a:pt x="19519" y="10701"/>
                    <a:pt x="19493" y="10230"/>
                    <a:pt x="19416" y="9768"/>
                  </a:cubicBezTo>
                  <a:cubicBezTo>
                    <a:pt x="19381" y="9559"/>
                    <a:pt x="19443" y="9442"/>
                    <a:pt x="19620" y="9328"/>
                  </a:cubicBezTo>
                  <a:cubicBezTo>
                    <a:pt x="20166" y="8978"/>
                    <a:pt x="20694" y="8603"/>
                    <a:pt x="21240" y="8252"/>
                  </a:cubicBezTo>
                  <a:cubicBezTo>
                    <a:pt x="21393" y="8154"/>
                    <a:pt x="21411" y="8075"/>
                    <a:pt x="21336" y="7912"/>
                  </a:cubicBezTo>
                  <a:cubicBezTo>
                    <a:pt x="20846" y="6851"/>
                    <a:pt x="20362" y="5788"/>
                    <a:pt x="19892" y="4718"/>
                  </a:cubicBezTo>
                  <a:cubicBezTo>
                    <a:pt x="19806" y="4523"/>
                    <a:pt x="19717" y="4523"/>
                    <a:pt x="19541" y="4574"/>
                  </a:cubicBezTo>
                  <a:cubicBezTo>
                    <a:pt x="18917" y="4751"/>
                    <a:pt x="18286" y="4905"/>
                    <a:pt x="17662" y="5080"/>
                  </a:cubicBezTo>
                  <a:cubicBezTo>
                    <a:pt x="17490" y="5129"/>
                    <a:pt x="17378" y="5103"/>
                    <a:pt x="17261" y="4959"/>
                  </a:cubicBezTo>
                  <a:cubicBezTo>
                    <a:pt x="16959" y="4585"/>
                    <a:pt x="16599" y="4263"/>
                    <a:pt x="16213" y="3983"/>
                  </a:cubicBezTo>
                  <a:cubicBezTo>
                    <a:pt x="16001" y="3828"/>
                    <a:pt x="15960" y="3672"/>
                    <a:pt x="16008" y="3442"/>
                  </a:cubicBezTo>
                  <a:cubicBezTo>
                    <a:pt x="16135" y="2831"/>
                    <a:pt x="16245" y="2217"/>
                    <a:pt x="16383" y="1609"/>
                  </a:cubicBezTo>
                  <a:cubicBezTo>
                    <a:pt x="16428" y="1413"/>
                    <a:pt x="16387" y="1327"/>
                    <a:pt x="16201" y="1258"/>
                  </a:cubicBezTo>
                  <a:cubicBezTo>
                    <a:pt x="15118" y="858"/>
                    <a:pt x="14036" y="450"/>
                    <a:pt x="12956" y="36"/>
                  </a:cubicBezTo>
                  <a:cubicBezTo>
                    <a:pt x="12911" y="19"/>
                    <a:pt x="12873" y="7"/>
                    <a:pt x="12837" y="2"/>
                  </a:cubicBezTo>
                  <a:close/>
                  <a:moveTo>
                    <a:pt x="10766" y="5818"/>
                  </a:moveTo>
                  <a:cubicBezTo>
                    <a:pt x="13503" y="5818"/>
                    <a:pt x="15722" y="8039"/>
                    <a:pt x="15722" y="10778"/>
                  </a:cubicBezTo>
                  <a:cubicBezTo>
                    <a:pt x="15722" y="13517"/>
                    <a:pt x="13503" y="15738"/>
                    <a:pt x="10766" y="15738"/>
                  </a:cubicBezTo>
                  <a:cubicBezTo>
                    <a:pt x="8030" y="15738"/>
                    <a:pt x="5810" y="13517"/>
                    <a:pt x="5810" y="10778"/>
                  </a:cubicBezTo>
                  <a:cubicBezTo>
                    <a:pt x="5810" y="8039"/>
                    <a:pt x="8030" y="5818"/>
                    <a:pt x="10766" y="5818"/>
                  </a:cubicBez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D72E5D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9" name="Gear"/>
            <p:cNvSpPr/>
            <p:nvPr/>
          </p:nvSpPr>
          <p:spPr>
            <a:xfrm>
              <a:off x="6123123" y="2374706"/>
              <a:ext cx="1007830" cy="1008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555" extrusionOk="0">
                  <a:moveTo>
                    <a:pt x="12837" y="2"/>
                  </a:moveTo>
                  <a:cubicBezTo>
                    <a:pt x="12731" y="-11"/>
                    <a:pt x="12661" y="38"/>
                    <a:pt x="12588" y="172"/>
                  </a:cubicBezTo>
                  <a:cubicBezTo>
                    <a:pt x="12292" y="721"/>
                    <a:pt x="11969" y="1258"/>
                    <a:pt x="11661" y="1801"/>
                  </a:cubicBezTo>
                  <a:cubicBezTo>
                    <a:pt x="11547" y="2001"/>
                    <a:pt x="11418" y="2099"/>
                    <a:pt x="11153" y="2073"/>
                  </a:cubicBezTo>
                  <a:cubicBezTo>
                    <a:pt x="10691" y="2028"/>
                    <a:pt x="10220" y="2032"/>
                    <a:pt x="9759" y="2112"/>
                  </a:cubicBezTo>
                  <a:cubicBezTo>
                    <a:pt x="9550" y="2148"/>
                    <a:pt x="9432" y="2095"/>
                    <a:pt x="9318" y="1917"/>
                  </a:cubicBezTo>
                  <a:cubicBezTo>
                    <a:pt x="8969" y="1370"/>
                    <a:pt x="8594" y="841"/>
                    <a:pt x="8243" y="295"/>
                  </a:cubicBezTo>
                  <a:cubicBezTo>
                    <a:pt x="8145" y="142"/>
                    <a:pt x="8068" y="122"/>
                    <a:pt x="7905" y="198"/>
                  </a:cubicBezTo>
                  <a:cubicBezTo>
                    <a:pt x="6845" y="688"/>
                    <a:pt x="5781" y="1174"/>
                    <a:pt x="4712" y="1644"/>
                  </a:cubicBezTo>
                  <a:cubicBezTo>
                    <a:pt x="4517" y="1730"/>
                    <a:pt x="4517" y="1820"/>
                    <a:pt x="4567" y="1996"/>
                  </a:cubicBezTo>
                  <a:cubicBezTo>
                    <a:pt x="4742" y="2608"/>
                    <a:pt x="4890" y="3227"/>
                    <a:pt x="5065" y="3839"/>
                  </a:cubicBezTo>
                  <a:cubicBezTo>
                    <a:pt x="5122" y="4038"/>
                    <a:pt x="5098" y="4170"/>
                    <a:pt x="4932" y="4306"/>
                  </a:cubicBezTo>
                  <a:cubicBezTo>
                    <a:pt x="4561" y="4610"/>
                    <a:pt x="4227" y="4959"/>
                    <a:pt x="3950" y="5348"/>
                  </a:cubicBezTo>
                  <a:cubicBezTo>
                    <a:pt x="3802" y="5555"/>
                    <a:pt x="3648" y="5573"/>
                    <a:pt x="3439" y="5530"/>
                  </a:cubicBezTo>
                  <a:cubicBezTo>
                    <a:pt x="2827" y="5405"/>
                    <a:pt x="2213" y="5295"/>
                    <a:pt x="1605" y="5156"/>
                  </a:cubicBezTo>
                  <a:cubicBezTo>
                    <a:pt x="1409" y="5111"/>
                    <a:pt x="1325" y="5153"/>
                    <a:pt x="1257" y="5338"/>
                  </a:cubicBezTo>
                  <a:cubicBezTo>
                    <a:pt x="856" y="6423"/>
                    <a:pt x="449" y="7506"/>
                    <a:pt x="35" y="8586"/>
                  </a:cubicBezTo>
                  <a:cubicBezTo>
                    <a:pt x="-34" y="8767"/>
                    <a:pt x="-6" y="8857"/>
                    <a:pt x="173" y="8954"/>
                  </a:cubicBezTo>
                  <a:cubicBezTo>
                    <a:pt x="722" y="9251"/>
                    <a:pt x="1256" y="9574"/>
                    <a:pt x="1798" y="9882"/>
                  </a:cubicBezTo>
                  <a:cubicBezTo>
                    <a:pt x="2001" y="9997"/>
                    <a:pt x="2093" y="10127"/>
                    <a:pt x="2064" y="10392"/>
                  </a:cubicBezTo>
                  <a:cubicBezTo>
                    <a:pt x="2014" y="10855"/>
                    <a:pt x="2039" y="11326"/>
                    <a:pt x="2116" y="11788"/>
                  </a:cubicBezTo>
                  <a:cubicBezTo>
                    <a:pt x="2151" y="11998"/>
                    <a:pt x="2089" y="12115"/>
                    <a:pt x="1913" y="12228"/>
                  </a:cubicBezTo>
                  <a:cubicBezTo>
                    <a:pt x="1367" y="12578"/>
                    <a:pt x="837" y="12953"/>
                    <a:pt x="291" y="13303"/>
                  </a:cubicBezTo>
                  <a:cubicBezTo>
                    <a:pt x="136" y="13403"/>
                    <a:pt x="124" y="13482"/>
                    <a:pt x="199" y="13643"/>
                  </a:cubicBezTo>
                  <a:cubicBezTo>
                    <a:pt x="688" y="14705"/>
                    <a:pt x="1172" y="15768"/>
                    <a:pt x="1642" y="16837"/>
                  </a:cubicBezTo>
                  <a:cubicBezTo>
                    <a:pt x="1728" y="17034"/>
                    <a:pt x="1818" y="17032"/>
                    <a:pt x="1994" y="16982"/>
                  </a:cubicBezTo>
                  <a:cubicBezTo>
                    <a:pt x="2605" y="16807"/>
                    <a:pt x="3223" y="16651"/>
                    <a:pt x="3839" y="16489"/>
                  </a:cubicBezTo>
                  <a:cubicBezTo>
                    <a:pt x="3930" y="16465"/>
                    <a:pt x="4023" y="16451"/>
                    <a:pt x="4118" y="16432"/>
                  </a:cubicBezTo>
                  <a:cubicBezTo>
                    <a:pt x="4164" y="16485"/>
                    <a:pt x="4202" y="16532"/>
                    <a:pt x="4241" y="16576"/>
                  </a:cubicBezTo>
                  <a:cubicBezTo>
                    <a:pt x="4568" y="16944"/>
                    <a:pt x="4922" y="17287"/>
                    <a:pt x="5319" y="17573"/>
                  </a:cubicBezTo>
                  <a:cubicBezTo>
                    <a:pt x="5534" y="17728"/>
                    <a:pt x="5572" y="17885"/>
                    <a:pt x="5524" y="18114"/>
                  </a:cubicBezTo>
                  <a:cubicBezTo>
                    <a:pt x="5398" y="18725"/>
                    <a:pt x="5287" y="19339"/>
                    <a:pt x="5149" y="19947"/>
                  </a:cubicBezTo>
                  <a:cubicBezTo>
                    <a:pt x="5105" y="20142"/>
                    <a:pt x="5145" y="20229"/>
                    <a:pt x="5331" y="20297"/>
                  </a:cubicBezTo>
                  <a:cubicBezTo>
                    <a:pt x="6415" y="20698"/>
                    <a:pt x="7497" y="21106"/>
                    <a:pt x="8576" y="21520"/>
                  </a:cubicBezTo>
                  <a:cubicBezTo>
                    <a:pt x="8757" y="21589"/>
                    <a:pt x="8847" y="21563"/>
                    <a:pt x="8944" y="21383"/>
                  </a:cubicBezTo>
                  <a:cubicBezTo>
                    <a:pt x="9241" y="20834"/>
                    <a:pt x="9562" y="20299"/>
                    <a:pt x="9871" y="19757"/>
                  </a:cubicBezTo>
                  <a:cubicBezTo>
                    <a:pt x="9985" y="19558"/>
                    <a:pt x="10110" y="19452"/>
                    <a:pt x="10378" y="19481"/>
                  </a:cubicBezTo>
                  <a:cubicBezTo>
                    <a:pt x="10828" y="19528"/>
                    <a:pt x="11291" y="19534"/>
                    <a:pt x="11737" y="19445"/>
                  </a:cubicBezTo>
                  <a:cubicBezTo>
                    <a:pt x="12009" y="19391"/>
                    <a:pt x="12126" y="19505"/>
                    <a:pt x="12252" y="19698"/>
                  </a:cubicBezTo>
                  <a:cubicBezTo>
                    <a:pt x="12593" y="20221"/>
                    <a:pt x="12952" y="20733"/>
                    <a:pt x="13290" y="21259"/>
                  </a:cubicBezTo>
                  <a:cubicBezTo>
                    <a:pt x="13387" y="21411"/>
                    <a:pt x="13463" y="21432"/>
                    <a:pt x="13628" y="21356"/>
                  </a:cubicBezTo>
                  <a:cubicBezTo>
                    <a:pt x="14687" y="20866"/>
                    <a:pt x="15750" y="20382"/>
                    <a:pt x="16819" y="19912"/>
                  </a:cubicBezTo>
                  <a:cubicBezTo>
                    <a:pt x="17012" y="19827"/>
                    <a:pt x="17018" y="19738"/>
                    <a:pt x="16967" y="19560"/>
                  </a:cubicBezTo>
                  <a:cubicBezTo>
                    <a:pt x="16791" y="18948"/>
                    <a:pt x="16644" y="18329"/>
                    <a:pt x="16469" y="17716"/>
                  </a:cubicBezTo>
                  <a:cubicBezTo>
                    <a:pt x="16412" y="17519"/>
                    <a:pt x="16433" y="17386"/>
                    <a:pt x="16600" y="17250"/>
                  </a:cubicBezTo>
                  <a:cubicBezTo>
                    <a:pt x="16971" y="16946"/>
                    <a:pt x="17305" y="16598"/>
                    <a:pt x="17584" y="16209"/>
                  </a:cubicBezTo>
                  <a:cubicBezTo>
                    <a:pt x="17730" y="16006"/>
                    <a:pt x="17880" y="15980"/>
                    <a:pt x="18092" y="16024"/>
                  </a:cubicBezTo>
                  <a:cubicBezTo>
                    <a:pt x="18703" y="16151"/>
                    <a:pt x="19318" y="16260"/>
                    <a:pt x="19926" y="16398"/>
                  </a:cubicBezTo>
                  <a:cubicBezTo>
                    <a:pt x="20121" y="16442"/>
                    <a:pt x="20207" y="16404"/>
                    <a:pt x="20276" y="16218"/>
                  </a:cubicBezTo>
                  <a:cubicBezTo>
                    <a:pt x="20676" y="15133"/>
                    <a:pt x="21084" y="14050"/>
                    <a:pt x="21497" y="12970"/>
                  </a:cubicBezTo>
                  <a:cubicBezTo>
                    <a:pt x="21566" y="12790"/>
                    <a:pt x="21541" y="12697"/>
                    <a:pt x="21361" y="12600"/>
                  </a:cubicBezTo>
                  <a:cubicBezTo>
                    <a:pt x="20812" y="12303"/>
                    <a:pt x="20278" y="11982"/>
                    <a:pt x="19736" y="11674"/>
                  </a:cubicBezTo>
                  <a:cubicBezTo>
                    <a:pt x="19535" y="11559"/>
                    <a:pt x="19439" y="11431"/>
                    <a:pt x="19468" y="11163"/>
                  </a:cubicBezTo>
                  <a:cubicBezTo>
                    <a:pt x="19519" y="10701"/>
                    <a:pt x="19493" y="10230"/>
                    <a:pt x="19416" y="9768"/>
                  </a:cubicBezTo>
                  <a:cubicBezTo>
                    <a:pt x="19381" y="9559"/>
                    <a:pt x="19443" y="9442"/>
                    <a:pt x="19620" y="9328"/>
                  </a:cubicBezTo>
                  <a:cubicBezTo>
                    <a:pt x="20166" y="8978"/>
                    <a:pt x="20694" y="8603"/>
                    <a:pt x="21240" y="8252"/>
                  </a:cubicBezTo>
                  <a:cubicBezTo>
                    <a:pt x="21393" y="8154"/>
                    <a:pt x="21411" y="8075"/>
                    <a:pt x="21336" y="7912"/>
                  </a:cubicBezTo>
                  <a:cubicBezTo>
                    <a:pt x="20846" y="6851"/>
                    <a:pt x="20362" y="5788"/>
                    <a:pt x="19892" y="4718"/>
                  </a:cubicBezTo>
                  <a:cubicBezTo>
                    <a:pt x="19806" y="4523"/>
                    <a:pt x="19717" y="4523"/>
                    <a:pt x="19541" y="4574"/>
                  </a:cubicBezTo>
                  <a:cubicBezTo>
                    <a:pt x="18917" y="4751"/>
                    <a:pt x="18286" y="4905"/>
                    <a:pt x="17662" y="5080"/>
                  </a:cubicBezTo>
                  <a:cubicBezTo>
                    <a:pt x="17490" y="5129"/>
                    <a:pt x="17378" y="5103"/>
                    <a:pt x="17261" y="4959"/>
                  </a:cubicBezTo>
                  <a:cubicBezTo>
                    <a:pt x="16959" y="4585"/>
                    <a:pt x="16599" y="4263"/>
                    <a:pt x="16213" y="3983"/>
                  </a:cubicBezTo>
                  <a:cubicBezTo>
                    <a:pt x="16001" y="3828"/>
                    <a:pt x="15960" y="3672"/>
                    <a:pt x="16008" y="3442"/>
                  </a:cubicBezTo>
                  <a:cubicBezTo>
                    <a:pt x="16135" y="2831"/>
                    <a:pt x="16245" y="2217"/>
                    <a:pt x="16383" y="1609"/>
                  </a:cubicBezTo>
                  <a:cubicBezTo>
                    <a:pt x="16428" y="1413"/>
                    <a:pt x="16387" y="1327"/>
                    <a:pt x="16201" y="1258"/>
                  </a:cubicBezTo>
                  <a:cubicBezTo>
                    <a:pt x="15118" y="858"/>
                    <a:pt x="14036" y="450"/>
                    <a:pt x="12956" y="36"/>
                  </a:cubicBezTo>
                  <a:cubicBezTo>
                    <a:pt x="12911" y="19"/>
                    <a:pt x="12873" y="7"/>
                    <a:pt x="12837" y="2"/>
                  </a:cubicBezTo>
                  <a:close/>
                  <a:moveTo>
                    <a:pt x="10766" y="5818"/>
                  </a:moveTo>
                  <a:cubicBezTo>
                    <a:pt x="13503" y="5818"/>
                    <a:pt x="15722" y="8039"/>
                    <a:pt x="15722" y="10778"/>
                  </a:cubicBezTo>
                  <a:cubicBezTo>
                    <a:pt x="15722" y="13517"/>
                    <a:pt x="13503" y="15738"/>
                    <a:pt x="10766" y="15738"/>
                  </a:cubicBezTo>
                  <a:cubicBezTo>
                    <a:pt x="8030" y="15738"/>
                    <a:pt x="5810" y="13517"/>
                    <a:pt x="5810" y="10778"/>
                  </a:cubicBezTo>
                  <a:cubicBezTo>
                    <a:pt x="5810" y="8039"/>
                    <a:pt x="8030" y="5818"/>
                    <a:pt x="10766" y="5818"/>
                  </a:cubicBezTo>
                  <a:close/>
                </a:path>
              </a:pathLst>
            </a:custGeom>
            <a:solidFill>
              <a:srgbClr val="36378C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0" name="Gear"/>
            <p:cNvSpPr/>
            <p:nvPr/>
          </p:nvSpPr>
          <p:spPr>
            <a:xfrm>
              <a:off x="1833040" y="1413402"/>
              <a:ext cx="1269878" cy="1270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555" extrusionOk="0">
                  <a:moveTo>
                    <a:pt x="12837" y="2"/>
                  </a:moveTo>
                  <a:cubicBezTo>
                    <a:pt x="12731" y="-11"/>
                    <a:pt x="12661" y="38"/>
                    <a:pt x="12588" y="172"/>
                  </a:cubicBezTo>
                  <a:cubicBezTo>
                    <a:pt x="12292" y="721"/>
                    <a:pt x="11969" y="1258"/>
                    <a:pt x="11661" y="1801"/>
                  </a:cubicBezTo>
                  <a:cubicBezTo>
                    <a:pt x="11547" y="2001"/>
                    <a:pt x="11418" y="2099"/>
                    <a:pt x="11153" y="2073"/>
                  </a:cubicBezTo>
                  <a:cubicBezTo>
                    <a:pt x="10691" y="2028"/>
                    <a:pt x="10220" y="2032"/>
                    <a:pt x="9759" y="2112"/>
                  </a:cubicBezTo>
                  <a:cubicBezTo>
                    <a:pt x="9550" y="2148"/>
                    <a:pt x="9432" y="2095"/>
                    <a:pt x="9318" y="1917"/>
                  </a:cubicBezTo>
                  <a:cubicBezTo>
                    <a:pt x="8969" y="1370"/>
                    <a:pt x="8594" y="841"/>
                    <a:pt x="8243" y="295"/>
                  </a:cubicBezTo>
                  <a:cubicBezTo>
                    <a:pt x="8145" y="142"/>
                    <a:pt x="8068" y="122"/>
                    <a:pt x="7905" y="198"/>
                  </a:cubicBezTo>
                  <a:cubicBezTo>
                    <a:pt x="6845" y="688"/>
                    <a:pt x="5781" y="1174"/>
                    <a:pt x="4712" y="1644"/>
                  </a:cubicBezTo>
                  <a:cubicBezTo>
                    <a:pt x="4517" y="1730"/>
                    <a:pt x="4517" y="1820"/>
                    <a:pt x="4567" y="1996"/>
                  </a:cubicBezTo>
                  <a:cubicBezTo>
                    <a:pt x="4742" y="2608"/>
                    <a:pt x="4890" y="3227"/>
                    <a:pt x="5065" y="3839"/>
                  </a:cubicBezTo>
                  <a:cubicBezTo>
                    <a:pt x="5122" y="4038"/>
                    <a:pt x="5098" y="4170"/>
                    <a:pt x="4932" y="4306"/>
                  </a:cubicBezTo>
                  <a:cubicBezTo>
                    <a:pt x="4561" y="4610"/>
                    <a:pt x="4227" y="4959"/>
                    <a:pt x="3950" y="5348"/>
                  </a:cubicBezTo>
                  <a:cubicBezTo>
                    <a:pt x="3802" y="5555"/>
                    <a:pt x="3648" y="5573"/>
                    <a:pt x="3439" y="5530"/>
                  </a:cubicBezTo>
                  <a:cubicBezTo>
                    <a:pt x="2827" y="5405"/>
                    <a:pt x="2213" y="5295"/>
                    <a:pt x="1605" y="5156"/>
                  </a:cubicBezTo>
                  <a:cubicBezTo>
                    <a:pt x="1409" y="5111"/>
                    <a:pt x="1325" y="5153"/>
                    <a:pt x="1257" y="5338"/>
                  </a:cubicBezTo>
                  <a:cubicBezTo>
                    <a:pt x="856" y="6423"/>
                    <a:pt x="449" y="7506"/>
                    <a:pt x="35" y="8586"/>
                  </a:cubicBezTo>
                  <a:cubicBezTo>
                    <a:pt x="-34" y="8767"/>
                    <a:pt x="-6" y="8857"/>
                    <a:pt x="173" y="8954"/>
                  </a:cubicBezTo>
                  <a:cubicBezTo>
                    <a:pt x="722" y="9251"/>
                    <a:pt x="1256" y="9574"/>
                    <a:pt x="1798" y="9882"/>
                  </a:cubicBezTo>
                  <a:cubicBezTo>
                    <a:pt x="2001" y="9997"/>
                    <a:pt x="2093" y="10127"/>
                    <a:pt x="2064" y="10392"/>
                  </a:cubicBezTo>
                  <a:cubicBezTo>
                    <a:pt x="2014" y="10855"/>
                    <a:pt x="2039" y="11326"/>
                    <a:pt x="2116" y="11788"/>
                  </a:cubicBezTo>
                  <a:cubicBezTo>
                    <a:pt x="2151" y="11998"/>
                    <a:pt x="2089" y="12115"/>
                    <a:pt x="1913" y="12228"/>
                  </a:cubicBezTo>
                  <a:cubicBezTo>
                    <a:pt x="1367" y="12578"/>
                    <a:pt x="837" y="12953"/>
                    <a:pt x="291" y="13303"/>
                  </a:cubicBezTo>
                  <a:cubicBezTo>
                    <a:pt x="136" y="13403"/>
                    <a:pt x="124" y="13482"/>
                    <a:pt x="199" y="13643"/>
                  </a:cubicBezTo>
                  <a:cubicBezTo>
                    <a:pt x="688" y="14705"/>
                    <a:pt x="1172" y="15768"/>
                    <a:pt x="1642" y="16837"/>
                  </a:cubicBezTo>
                  <a:cubicBezTo>
                    <a:pt x="1728" y="17034"/>
                    <a:pt x="1818" y="17032"/>
                    <a:pt x="1994" y="16982"/>
                  </a:cubicBezTo>
                  <a:cubicBezTo>
                    <a:pt x="2605" y="16807"/>
                    <a:pt x="3223" y="16651"/>
                    <a:pt x="3839" y="16489"/>
                  </a:cubicBezTo>
                  <a:cubicBezTo>
                    <a:pt x="3930" y="16465"/>
                    <a:pt x="4023" y="16451"/>
                    <a:pt x="4118" y="16432"/>
                  </a:cubicBezTo>
                  <a:cubicBezTo>
                    <a:pt x="4164" y="16485"/>
                    <a:pt x="4202" y="16532"/>
                    <a:pt x="4241" y="16576"/>
                  </a:cubicBezTo>
                  <a:cubicBezTo>
                    <a:pt x="4568" y="16944"/>
                    <a:pt x="4922" y="17287"/>
                    <a:pt x="5319" y="17573"/>
                  </a:cubicBezTo>
                  <a:cubicBezTo>
                    <a:pt x="5534" y="17728"/>
                    <a:pt x="5572" y="17885"/>
                    <a:pt x="5524" y="18114"/>
                  </a:cubicBezTo>
                  <a:cubicBezTo>
                    <a:pt x="5398" y="18725"/>
                    <a:pt x="5287" y="19339"/>
                    <a:pt x="5149" y="19947"/>
                  </a:cubicBezTo>
                  <a:cubicBezTo>
                    <a:pt x="5105" y="20142"/>
                    <a:pt x="5145" y="20229"/>
                    <a:pt x="5331" y="20297"/>
                  </a:cubicBezTo>
                  <a:cubicBezTo>
                    <a:pt x="6415" y="20698"/>
                    <a:pt x="7497" y="21106"/>
                    <a:pt x="8576" y="21520"/>
                  </a:cubicBezTo>
                  <a:cubicBezTo>
                    <a:pt x="8757" y="21589"/>
                    <a:pt x="8847" y="21563"/>
                    <a:pt x="8944" y="21383"/>
                  </a:cubicBezTo>
                  <a:cubicBezTo>
                    <a:pt x="9241" y="20834"/>
                    <a:pt x="9562" y="20299"/>
                    <a:pt x="9871" y="19757"/>
                  </a:cubicBezTo>
                  <a:cubicBezTo>
                    <a:pt x="9985" y="19558"/>
                    <a:pt x="10110" y="19452"/>
                    <a:pt x="10378" y="19481"/>
                  </a:cubicBezTo>
                  <a:cubicBezTo>
                    <a:pt x="10828" y="19528"/>
                    <a:pt x="11291" y="19534"/>
                    <a:pt x="11737" y="19445"/>
                  </a:cubicBezTo>
                  <a:cubicBezTo>
                    <a:pt x="12009" y="19391"/>
                    <a:pt x="12126" y="19505"/>
                    <a:pt x="12252" y="19698"/>
                  </a:cubicBezTo>
                  <a:cubicBezTo>
                    <a:pt x="12593" y="20221"/>
                    <a:pt x="12952" y="20733"/>
                    <a:pt x="13290" y="21259"/>
                  </a:cubicBezTo>
                  <a:cubicBezTo>
                    <a:pt x="13387" y="21411"/>
                    <a:pt x="13463" y="21432"/>
                    <a:pt x="13628" y="21356"/>
                  </a:cubicBezTo>
                  <a:cubicBezTo>
                    <a:pt x="14687" y="20866"/>
                    <a:pt x="15750" y="20382"/>
                    <a:pt x="16819" y="19912"/>
                  </a:cubicBezTo>
                  <a:cubicBezTo>
                    <a:pt x="17012" y="19827"/>
                    <a:pt x="17018" y="19738"/>
                    <a:pt x="16967" y="19560"/>
                  </a:cubicBezTo>
                  <a:cubicBezTo>
                    <a:pt x="16791" y="18948"/>
                    <a:pt x="16644" y="18329"/>
                    <a:pt x="16469" y="17716"/>
                  </a:cubicBezTo>
                  <a:cubicBezTo>
                    <a:pt x="16412" y="17519"/>
                    <a:pt x="16433" y="17386"/>
                    <a:pt x="16600" y="17250"/>
                  </a:cubicBezTo>
                  <a:cubicBezTo>
                    <a:pt x="16971" y="16946"/>
                    <a:pt x="17305" y="16598"/>
                    <a:pt x="17584" y="16209"/>
                  </a:cubicBezTo>
                  <a:cubicBezTo>
                    <a:pt x="17730" y="16006"/>
                    <a:pt x="17880" y="15980"/>
                    <a:pt x="18092" y="16024"/>
                  </a:cubicBezTo>
                  <a:cubicBezTo>
                    <a:pt x="18703" y="16151"/>
                    <a:pt x="19318" y="16260"/>
                    <a:pt x="19926" y="16398"/>
                  </a:cubicBezTo>
                  <a:cubicBezTo>
                    <a:pt x="20121" y="16442"/>
                    <a:pt x="20207" y="16404"/>
                    <a:pt x="20276" y="16218"/>
                  </a:cubicBezTo>
                  <a:cubicBezTo>
                    <a:pt x="20676" y="15133"/>
                    <a:pt x="21084" y="14050"/>
                    <a:pt x="21497" y="12970"/>
                  </a:cubicBezTo>
                  <a:cubicBezTo>
                    <a:pt x="21566" y="12790"/>
                    <a:pt x="21541" y="12697"/>
                    <a:pt x="21361" y="12600"/>
                  </a:cubicBezTo>
                  <a:cubicBezTo>
                    <a:pt x="20812" y="12303"/>
                    <a:pt x="20278" y="11982"/>
                    <a:pt x="19736" y="11674"/>
                  </a:cubicBezTo>
                  <a:cubicBezTo>
                    <a:pt x="19535" y="11559"/>
                    <a:pt x="19439" y="11431"/>
                    <a:pt x="19468" y="11163"/>
                  </a:cubicBezTo>
                  <a:cubicBezTo>
                    <a:pt x="19519" y="10701"/>
                    <a:pt x="19493" y="10230"/>
                    <a:pt x="19416" y="9768"/>
                  </a:cubicBezTo>
                  <a:cubicBezTo>
                    <a:pt x="19381" y="9559"/>
                    <a:pt x="19443" y="9442"/>
                    <a:pt x="19620" y="9328"/>
                  </a:cubicBezTo>
                  <a:cubicBezTo>
                    <a:pt x="20166" y="8978"/>
                    <a:pt x="20694" y="8603"/>
                    <a:pt x="21240" y="8252"/>
                  </a:cubicBezTo>
                  <a:cubicBezTo>
                    <a:pt x="21393" y="8154"/>
                    <a:pt x="21411" y="8075"/>
                    <a:pt x="21336" y="7912"/>
                  </a:cubicBezTo>
                  <a:cubicBezTo>
                    <a:pt x="20846" y="6851"/>
                    <a:pt x="20362" y="5788"/>
                    <a:pt x="19892" y="4718"/>
                  </a:cubicBezTo>
                  <a:cubicBezTo>
                    <a:pt x="19806" y="4523"/>
                    <a:pt x="19717" y="4523"/>
                    <a:pt x="19541" y="4574"/>
                  </a:cubicBezTo>
                  <a:cubicBezTo>
                    <a:pt x="18917" y="4751"/>
                    <a:pt x="18286" y="4905"/>
                    <a:pt x="17662" y="5080"/>
                  </a:cubicBezTo>
                  <a:cubicBezTo>
                    <a:pt x="17490" y="5129"/>
                    <a:pt x="17378" y="5103"/>
                    <a:pt x="17261" y="4959"/>
                  </a:cubicBezTo>
                  <a:cubicBezTo>
                    <a:pt x="16959" y="4585"/>
                    <a:pt x="16599" y="4263"/>
                    <a:pt x="16213" y="3983"/>
                  </a:cubicBezTo>
                  <a:cubicBezTo>
                    <a:pt x="16001" y="3828"/>
                    <a:pt x="15960" y="3672"/>
                    <a:pt x="16008" y="3442"/>
                  </a:cubicBezTo>
                  <a:cubicBezTo>
                    <a:pt x="16135" y="2831"/>
                    <a:pt x="16245" y="2217"/>
                    <a:pt x="16383" y="1609"/>
                  </a:cubicBezTo>
                  <a:cubicBezTo>
                    <a:pt x="16428" y="1413"/>
                    <a:pt x="16387" y="1327"/>
                    <a:pt x="16201" y="1258"/>
                  </a:cubicBezTo>
                  <a:cubicBezTo>
                    <a:pt x="15118" y="858"/>
                    <a:pt x="14036" y="450"/>
                    <a:pt x="12956" y="36"/>
                  </a:cubicBezTo>
                  <a:cubicBezTo>
                    <a:pt x="12911" y="19"/>
                    <a:pt x="12873" y="7"/>
                    <a:pt x="12837" y="2"/>
                  </a:cubicBezTo>
                  <a:close/>
                  <a:moveTo>
                    <a:pt x="10766" y="5818"/>
                  </a:moveTo>
                  <a:cubicBezTo>
                    <a:pt x="13503" y="5818"/>
                    <a:pt x="15722" y="8039"/>
                    <a:pt x="15722" y="10778"/>
                  </a:cubicBezTo>
                  <a:cubicBezTo>
                    <a:pt x="15722" y="13517"/>
                    <a:pt x="13503" y="15738"/>
                    <a:pt x="10766" y="15738"/>
                  </a:cubicBezTo>
                  <a:cubicBezTo>
                    <a:pt x="8030" y="15738"/>
                    <a:pt x="5810" y="13517"/>
                    <a:pt x="5810" y="10778"/>
                  </a:cubicBezTo>
                  <a:cubicBezTo>
                    <a:pt x="5810" y="8039"/>
                    <a:pt x="8030" y="5818"/>
                    <a:pt x="10766" y="5818"/>
                  </a:cubicBezTo>
                  <a:close/>
                </a:path>
              </a:pathLst>
            </a:custGeom>
            <a:solidFill>
              <a:srgbClr val="DBFB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1" name="Gear"/>
            <p:cNvSpPr/>
            <p:nvPr/>
          </p:nvSpPr>
          <p:spPr>
            <a:xfrm>
              <a:off x="2575308" y="2407398"/>
              <a:ext cx="1531123" cy="153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555" extrusionOk="0">
                  <a:moveTo>
                    <a:pt x="12837" y="2"/>
                  </a:moveTo>
                  <a:cubicBezTo>
                    <a:pt x="12731" y="-11"/>
                    <a:pt x="12661" y="38"/>
                    <a:pt x="12588" y="172"/>
                  </a:cubicBezTo>
                  <a:cubicBezTo>
                    <a:pt x="12292" y="721"/>
                    <a:pt x="11969" y="1258"/>
                    <a:pt x="11661" y="1801"/>
                  </a:cubicBezTo>
                  <a:cubicBezTo>
                    <a:pt x="11547" y="2001"/>
                    <a:pt x="11418" y="2099"/>
                    <a:pt x="11153" y="2073"/>
                  </a:cubicBezTo>
                  <a:cubicBezTo>
                    <a:pt x="10691" y="2028"/>
                    <a:pt x="10220" y="2032"/>
                    <a:pt x="9759" y="2112"/>
                  </a:cubicBezTo>
                  <a:cubicBezTo>
                    <a:pt x="9550" y="2148"/>
                    <a:pt x="9432" y="2095"/>
                    <a:pt x="9318" y="1917"/>
                  </a:cubicBezTo>
                  <a:cubicBezTo>
                    <a:pt x="8969" y="1370"/>
                    <a:pt x="8594" y="841"/>
                    <a:pt x="8243" y="295"/>
                  </a:cubicBezTo>
                  <a:cubicBezTo>
                    <a:pt x="8145" y="142"/>
                    <a:pt x="8068" y="122"/>
                    <a:pt x="7905" y="198"/>
                  </a:cubicBezTo>
                  <a:cubicBezTo>
                    <a:pt x="6845" y="688"/>
                    <a:pt x="5781" y="1174"/>
                    <a:pt x="4712" y="1644"/>
                  </a:cubicBezTo>
                  <a:cubicBezTo>
                    <a:pt x="4517" y="1730"/>
                    <a:pt x="4517" y="1820"/>
                    <a:pt x="4567" y="1996"/>
                  </a:cubicBezTo>
                  <a:cubicBezTo>
                    <a:pt x="4742" y="2608"/>
                    <a:pt x="4890" y="3227"/>
                    <a:pt x="5065" y="3839"/>
                  </a:cubicBezTo>
                  <a:cubicBezTo>
                    <a:pt x="5122" y="4038"/>
                    <a:pt x="5098" y="4170"/>
                    <a:pt x="4932" y="4306"/>
                  </a:cubicBezTo>
                  <a:cubicBezTo>
                    <a:pt x="4561" y="4610"/>
                    <a:pt x="4227" y="4959"/>
                    <a:pt x="3950" y="5348"/>
                  </a:cubicBezTo>
                  <a:cubicBezTo>
                    <a:pt x="3802" y="5555"/>
                    <a:pt x="3648" y="5573"/>
                    <a:pt x="3439" y="5530"/>
                  </a:cubicBezTo>
                  <a:cubicBezTo>
                    <a:pt x="2827" y="5405"/>
                    <a:pt x="2213" y="5295"/>
                    <a:pt x="1605" y="5156"/>
                  </a:cubicBezTo>
                  <a:cubicBezTo>
                    <a:pt x="1409" y="5111"/>
                    <a:pt x="1325" y="5153"/>
                    <a:pt x="1257" y="5338"/>
                  </a:cubicBezTo>
                  <a:cubicBezTo>
                    <a:pt x="856" y="6423"/>
                    <a:pt x="449" y="7506"/>
                    <a:pt x="35" y="8586"/>
                  </a:cubicBezTo>
                  <a:cubicBezTo>
                    <a:pt x="-34" y="8767"/>
                    <a:pt x="-6" y="8857"/>
                    <a:pt x="173" y="8954"/>
                  </a:cubicBezTo>
                  <a:cubicBezTo>
                    <a:pt x="722" y="9251"/>
                    <a:pt x="1256" y="9574"/>
                    <a:pt x="1798" y="9882"/>
                  </a:cubicBezTo>
                  <a:cubicBezTo>
                    <a:pt x="2001" y="9997"/>
                    <a:pt x="2093" y="10127"/>
                    <a:pt x="2064" y="10392"/>
                  </a:cubicBezTo>
                  <a:cubicBezTo>
                    <a:pt x="2014" y="10855"/>
                    <a:pt x="2039" y="11326"/>
                    <a:pt x="2116" y="11788"/>
                  </a:cubicBezTo>
                  <a:cubicBezTo>
                    <a:pt x="2151" y="11998"/>
                    <a:pt x="2089" y="12115"/>
                    <a:pt x="1913" y="12228"/>
                  </a:cubicBezTo>
                  <a:cubicBezTo>
                    <a:pt x="1367" y="12578"/>
                    <a:pt x="837" y="12953"/>
                    <a:pt x="291" y="13303"/>
                  </a:cubicBezTo>
                  <a:cubicBezTo>
                    <a:pt x="136" y="13403"/>
                    <a:pt x="124" y="13482"/>
                    <a:pt x="199" y="13643"/>
                  </a:cubicBezTo>
                  <a:cubicBezTo>
                    <a:pt x="688" y="14705"/>
                    <a:pt x="1172" y="15768"/>
                    <a:pt x="1642" y="16837"/>
                  </a:cubicBezTo>
                  <a:cubicBezTo>
                    <a:pt x="1728" y="17034"/>
                    <a:pt x="1818" y="17032"/>
                    <a:pt x="1994" y="16982"/>
                  </a:cubicBezTo>
                  <a:cubicBezTo>
                    <a:pt x="2605" y="16807"/>
                    <a:pt x="3223" y="16651"/>
                    <a:pt x="3839" y="16489"/>
                  </a:cubicBezTo>
                  <a:cubicBezTo>
                    <a:pt x="3930" y="16465"/>
                    <a:pt x="4023" y="16451"/>
                    <a:pt x="4118" y="16432"/>
                  </a:cubicBezTo>
                  <a:cubicBezTo>
                    <a:pt x="4164" y="16485"/>
                    <a:pt x="4202" y="16532"/>
                    <a:pt x="4241" y="16576"/>
                  </a:cubicBezTo>
                  <a:cubicBezTo>
                    <a:pt x="4568" y="16944"/>
                    <a:pt x="4922" y="17287"/>
                    <a:pt x="5319" y="17573"/>
                  </a:cubicBezTo>
                  <a:cubicBezTo>
                    <a:pt x="5534" y="17728"/>
                    <a:pt x="5572" y="17885"/>
                    <a:pt x="5524" y="18114"/>
                  </a:cubicBezTo>
                  <a:cubicBezTo>
                    <a:pt x="5398" y="18725"/>
                    <a:pt x="5287" y="19339"/>
                    <a:pt x="5149" y="19947"/>
                  </a:cubicBezTo>
                  <a:cubicBezTo>
                    <a:pt x="5105" y="20142"/>
                    <a:pt x="5145" y="20229"/>
                    <a:pt x="5331" y="20297"/>
                  </a:cubicBezTo>
                  <a:cubicBezTo>
                    <a:pt x="6415" y="20698"/>
                    <a:pt x="7497" y="21106"/>
                    <a:pt x="8576" y="21520"/>
                  </a:cubicBezTo>
                  <a:cubicBezTo>
                    <a:pt x="8757" y="21589"/>
                    <a:pt x="8847" y="21563"/>
                    <a:pt x="8944" y="21383"/>
                  </a:cubicBezTo>
                  <a:cubicBezTo>
                    <a:pt x="9241" y="20834"/>
                    <a:pt x="9562" y="20299"/>
                    <a:pt x="9871" y="19757"/>
                  </a:cubicBezTo>
                  <a:cubicBezTo>
                    <a:pt x="9985" y="19558"/>
                    <a:pt x="10110" y="19452"/>
                    <a:pt x="10378" y="19481"/>
                  </a:cubicBezTo>
                  <a:cubicBezTo>
                    <a:pt x="10828" y="19528"/>
                    <a:pt x="11291" y="19534"/>
                    <a:pt x="11737" y="19445"/>
                  </a:cubicBezTo>
                  <a:cubicBezTo>
                    <a:pt x="12009" y="19391"/>
                    <a:pt x="12126" y="19505"/>
                    <a:pt x="12252" y="19698"/>
                  </a:cubicBezTo>
                  <a:cubicBezTo>
                    <a:pt x="12593" y="20221"/>
                    <a:pt x="12952" y="20733"/>
                    <a:pt x="13290" y="21259"/>
                  </a:cubicBezTo>
                  <a:cubicBezTo>
                    <a:pt x="13387" y="21411"/>
                    <a:pt x="13463" y="21432"/>
                    <a:pt x="13628" y="21356"/>
                  </a:cubicBezTo>
                  <a:cubicBezTo>
                    <a:pt x="14687" y="20866"/>
                    <a:pt x="15750" y="20382"/>
                    <a:pt x="16819" y="19912"/>
                  </a:cubicBezTo>
                  <a:cubicBezTo>
                    <a:pt x="17012" y="19827"/>
                    <a:pt x="17018" y="19738"/>
                    <a:pt x="16967" y="19560"/>
                  </a:cubicBezTo>
                  <a:cubicBezTo>
                    <a:pt x="16791" y="18948"/>
                    <a:pt x="16644" y="18329"/>
                    <a:pt x="16469" y="17716"/>
                  </a:cubicBezTo>
                  <a:cubicBezTo>
                    <a:pt x="16412" y="17519"/>
                    <a:pt x="16433" y="17386"/>
                    <a:pt x="16600" y="17250"/>
                  </a:cubicBezTo>
                  <a:cubicBezTo>
                    <a:pt x="16971" y="16946"/>
                    <a:pt x="17305" y="16598"/>
                    <a:pt x="17584" y="16209"/>
                  </a:cubicBezTo>
                  <a:cubicBezTo>
                    <a:pt x="17730" y="16006"/>
                    <a:pt x="17880" y="15980"/>
                    <a:pt x="18092" y="16024"/>
                  </a:cubicBezTo>
                  <a:cubicBezTo>
                    <a:pt x="18703" y="16151"/>
                    <a:pt x="19318" y="16260"/>
                    <a:pt x="19926" y="16398"/>
                  </a:cubicBezTo>
                  <a:cubicBezTo>
                    <a:pt x="20121" y="16442"/>
                    <a:pt x="20207" y="16404"/>
                    <a:pt x="20276" y="16218"/>
                  </a:cubicBezTo>
                  <a:cubicBezTo>
                    <a:pt x="20676" y="15133"/>
                    <a:pt x="21084" y="14050"/>
                    <a:pt x="21497" y="12970"/>
                  </a:cubicBezTo>
                  <a:cubicBezTo>
                    <a:pt x="21566" y="12790"/>
                    <a:pt x="21541" y="12697"/>
                    <a:pt x="21361" y="12600"/>
                  </a:cubicBezTo>
                  <a:cubicBezTo>
                    <a:pt x="20812" y="12303"/>
                    <a:pt x="20278" y="11982"/>
                    <a:pt x="19736" y="11674"/>
                  </a:cubicBezTo>
                  <a:cubicBezTo>
                    <a:pt x="19535" y="11559"/>
                    <a:pt x="19439" y="11431"/>
                    <a:pt x="19468" y="11163"/>
                  </a:cubicBezTo>
                  <a:cubicBezTo>
                    <a:pt x="19519" y="10701"/>
                    <a:pt x="19493" y="10230"/>
                    <a:pt x="19416" y="9768"/>
                  </a:cubicBezTo>
                  <a:cubicBezTo>
                    <a:pt x="19381" y="9559"/>
                    <a:pt x="19443" y="9442"/>
                    <a:pt x="19620" y="9328"/>
                  </a:cubicBezTo>
                  <a:cubicBezTo>
                    <a:pt x="20166" y="8978"/>
                    <a:pt x="20694" y="8603"/>
                    <a:pt x="21240" y="8252"/>
                  </a:cubicBezTo>
                  <a:cubicBezTo>
                    <a:pt x="21393" y="8154"/>
                    <a:pt x="21411" y="8075"/>
                    <a:pt x="21336" y="7912"/>
                  </a:cubicBezTo>
                  <a:cubicBezTo>
                    <a:pt x="20846" y="6851"/>
                    <a:pt x="20362" y="5788"/>
                    <a:pt x="19892" y="4718"/>
                  </a:cubicBezTo>
                  <a:cubicBezTo>
                    <a:pt x="19806" y="4523"/>
                    <a:pt x="19717" y="4523"/>
                    <a:pt x="19541" y="4574"/>
                  </a:cubicBezTo>
                  <a:cubicBezTo>
                    <a:pt x="18917" y="4751"/>
                    <a:pt x="18286" y="4905"/>
                    <a:pt x="17662" y="5080"/>
                  </a:cubicBezTo>
                  <a:cubicBezTo>
                    <a:pt x="17490" y="5129"/>
                    <a:pt x="17378" y="5103"/>
                    <a:pt x="17261" y="4959"/>
                  </a:cubicBezTo>
                  <a:cubicBezTo>
                    <a:pt x="16959" y="4585"/>
                    <a:pt x="16599" y="4263"/>
                    <a:pt x="16213" y="3983"/>
                  </a:cubicBezTo>
                  <a:cubicBezTo>
                    <a:pt x="16001" y="3828"/>
                    <a:pt x="15960" y="3672"/>
                    <a:pt x="16008" y="3442"/>
                  </a:cubicBezTo>
                  <a:cubicBezTo>
                    <a:pt x="16135" y="2831"/>
                    <a:pt x="16245" y="2217"/>
                    <a:pt x="16383" y="1609"/>
                  </a:cubicBezTo>
                  <a:cubicBezTo>
                    <a:pt x="16428" y="1413"/>
                    <a:pt x="16387" y="1327"/>
                    <a:pt x="16201" y="1258"/>
                  </a:cubicBezTo>
                  <a:cubicBezTo>
                    <a:pt x="15118" y="858"/>
                    <a:pt x="14036" y="450"/>
                    <a:pt x="12956" y="36"/>
                  </a:cubicBezTo>
                  <a:cubicBezTo>
                    <a:pt x="12911" y="19"/>
                    <a:pt x="12873" y="7"/>
                    <a:pt x="12837" y="2"/>
                  </a:cubicBezTo>
                  <a:close/>
                  <a:moveTo>
                    <a:pt x="10766" y="5818"/>
                  </a:moveTo>
                  <a:cubicBezTo>
                    <a:pt x="13503" y="5818"/>
                    <a:pt x="15722" y="8039"/>
                    <a:pt x="15722" y="10778"/>
                  </a:cubicBezTo>
                  <a:cubicBezTo>
                    <a:pt x="15722" y="13517"/>
                    <a:pt x="13503" y="15738"/>
                    <a:pt x="10766" y="15738"/>
                  </a:cubicBezTo>
                  <a:cubicBezTo>
                    <a:pt x="8030" y="15738"/>
                    <a:pt x="5810" y="13517"/>
                    <a:pt x="5810" y="10778"/>
                  </a:cubicBezTo>
                  <a:cubicBezTo>
                    <a:pt x="5810" y="8039"/>
                    <a:pt x="8030" y="5818"/>
                    <a:pt x="10766" y="5818"/>
                  </a:cubicBez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36378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2" name="Gear"/>
            <p:cNvSpPr/>
            <p:nvPr/>
          </p:nvSpPr>
          <p:spPr>
            <a:xfrm>
              <a:off x="3900718" y="3580896"/>
              <a:ext cx="1163394" cy="1163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555" extrusionOk="0">
                  <a:moveTo>
                    <a:pt x="12837" y="2"/>
                  </a:moveTo>
                  <a:cubicBezTo>
                    <a:pt x="12731" y="-11"/>
                    <a:pt x="12661" y="38"/>
                    <a:pt x="12588" y="172"/>
                  </a:cubicBezTo>
                  <a:cubicBezTo>
                    <a:pt x="12292" y="721"/>
                    <a:pt x="11969" y="1258"/>
                    <a:pt x="11661" y="1801"/>
                  </a:cubicBezTo>
                  <a:cubicBezTo>
                    <a:pt x="11547" y="2001"/>
                    <a:pt x="11418" y="2099"/>
                    <a:pt x="11153" y="2073"/>
                  </a:cubicBezTo>
                  <a:cubicBezTo>
                    <a:pt x="10691" y="2028"/>
                    <a:pt x="10220" y="2032"/>
                    <a:pt x="9759" y="2112"/>
                  </a:cubicBezTo>
                  <a:cubicBezTo>
                    <a:pt x="9550" y="2148"/>
                    <a:pt x="9432" y="2095"/>
                    <a:pt x="9318" y="1917"/>
                  </a:cubicBezTo>
                  <a:cubicBezTo>
                    <a:pt x="8969" y="1370"/>
                    <a:pt x="8594" y="841"/>
                    <a:pt x="8243" y="295"/>
                  </a:cubicBezTo>
                  <a:cubicBezTo>
                    <a:pt x="8145" y="142"/>
                    <a:pt x="8068" y="122"/>
                    <a:pt x="7905" y="198"/>
                  </a:cubicBezTo>
                  <a:cubicBezTo>
                    <a:pt x="6845" y="688"/>
                    <a:pt x="5781" y="1174"/>
                    <a:pt x="4712" y="1644"/>
                  </a:cubicBezTo>
                  <a:cubicBezTo>
                    <a:pt x="4517" y="1730"/>
                    <a:pt x="4517" y="1820"/>
                    <a:pt x="4567" y="1996"/>
                  </a:cubicBezTo>
                  <a:cubicBezTo>
                    <a:pt x="4742" y="2608"/>
                    <a:pt x="4890" y="3227"/>
                    <a:pt x="5065" y="3839"/>
                  </a:cubicBezTo>
                  <a:cubicBezTo>
                    <a:pt x="5122" y="4038"/>
                    <a:pt x="5098" y="4170"/>
                    <a:pt x="4932" y="4306"/>
                  </a:cubicBezTo>
                  <a:cubicBezTo>
                    <a:pt x="4561" y="4610"/>
                    <a:pt x="4227" y="4959"/>
                    <a:pt x="3950" y="5348"/>
                  </a:cubicBezTo>
                  <a:cubicBezTo>
                    <a:pt x="3802" y="5555"/>
                    <a:pt x="3648" y="5573"/>
                    <a:pt x="3439" y="5530"/>
                  </a:cubicBezTo>
                  <a:cubicBezTo>
                    <a:pt x="2827" y="5405"/>
                    <a:pt x="2213" y="5295"/>
                    <a:pt x="1605" y="5156"/>
                  </a:cubicBezTo>
                  <a:cubicBezTo>
                    <a:pt x="1409" y="5111"/>
                    <a:pt x="1325" y="5153"/>
                    <a:pt x="1257" y="5338"/>
                  </a:cubicBezTo>
                  <a:cubicBezTo>
                    <a:pt x="856" y="6423"/>
                    <a:pt x="449" y="7506"/>
                    <a:pt x="35" y="8586"/>
                  </a:cubicBezTo>
                  <a:cubicBezTo>
                    <a:pt x="-34" y="8767"/>
                    <a:pt x="-6" y="8857"/>
                    <a:pt x="173" y="8954"/>
                  </a:cubicBezTo>
                  <a:cubicBezTo>
                    <a:pt x="722" y="9251"/>
                    <a:pt x="1256" y="9574"/>
                    <a:pt x="1798" y="9882"/>
                  </a:cubicBezTo>
                  <a:cubicBezTo>
                    <a:pt x="2001" y="9997"/>
                    <a:pt x="2093" y="10127"/>
                    <a:pt x="2064" y="10392"/>
                  </a:cubicBezTo>
                  <a:cubicBezTo>
                    <a:pt x="2014" y="10855"/>
                    <a:pt x="2039" y="11326"/>
                    <a:pt x="2116" y="11788"/>
                  </a:cubicBezTo>
                  <a:cubicBezTo>
                    <a:pt x="2151" y="11998"/>
                    <a:pt x="2089" y="12115"/>
                    <a:pt x="1913" y="12228"/>
                  </a:cubicBezTo>
                  <a:cubicBezTo>
                    <a:pt x="1367" y="12578"/>
                    <a:pt x="837" y="12953"/>
                    <a:pt x="291" y="13303"/>
                  </a:cubicBezTo>
                  <a:cubicBezTo>
                    <a:pt x="136" y="13403"/>
                    <a:pt x="124" y="13482"/>
                    <a:pt x="199" y="13643"/>
                  </a:cubicBezTo>
                  <a:cubicBezTo>
                    <a:pt x="688" y="14705"/>
                    <a:pt x="1172" y="15768"/>
                    <a:pt x="1642" y="16837"/>
                  </a:cubicBezTo>
                  <a:cubicBezTo>
                    <a:pt x="1728" y="17034"/>
                    <a:pt x="1818" y="17032"/>
                    <a:pt x="1994" y="16982"/>
                  </a:cubicBezTo>
                  <a:cubicBezTo>
                    <a:pt x="2605" y="16807"/>
                    <a:pt x="3223" y="16651"/>
                    <a:pt x="3839" y="16489"/>
                  </a:cubicBezTo>
                  <a:cubicBezTo>
                    <a:pt x="3930" y="16465"/>
                    <a:pt x="4023" y="16451"/>
                    <a:pt x="4118" y="16432"/>
                  </a:cubicBezTo>
                  <a:cubicBezTo>
                    <a:pt x="4164" y="16485"/>
                    <a:pt x="4202" y="16532"/>
                    <a:pt x="4241" y="16576"/>
                  </a:cubicBezTo>
                  <a:cubicBezTo>
                    <a:pt x="4568" y="16944"/>
                    <a:pt x="4922" y="17287"/>
                    <a:pt x="5319" y="17573"/>
                  </a:cubicBezTo>
                  <a:cubicBezTo>
                    <a:pt x="5534" y="17728"/>
                    <a:pt x="5572" y="17885"/>
                    <a:pt x="5524" y="18114"/>
                  </a:cubicBezTo>
                  <a:cubicBezTo>
                    <a:pt x="5398" y="18725"/>
                    <a:pt x="5287" y="19339"/>
                    <a:pt x="5149" y="19947"/>
                  </a:cubicBezTo>
                  <a:cubicBezTo>
                    <a:pt x="5105" y="20142"/>
                    <a:pt x="5145" y="20229"/>
                    <a:pt x="5331" y="20297"/>
                  </a:cubicBezTo>
                  <a:cubicBezTo>
                    <a:pt x="6415" y="20698"/>
                    <a:pt x="7497" y="21106"/>
                    <a:pt x="8576" y="21520"/>
                  </a:cubicBezTo>
                  <a:cubicBezTo>
                    <a:pt x="8757" y="21589"/>
                    <a:pt x="8847" y="21563"/>
                    <a:pt x="8944" y="21383"/>
                  </a:cubicBezTo>
                  <a:cubicBezTo>
                    <a:pt x="9241" y="20834"/>
                    <a:pt x="9562" y="20299"/>
                    <a:pt x="9871" y="19757"/>
                  </a:cubicBezTo>
                  <a:cubicBezTo>
                    <a:pt x="9985" y="19558"/>
                    <a:pt x="10110" y="19452"/>
                    <a:pt x="10378" y="19481"/>
                  </a:cubicBezTo>
                  <a:cubicBezTo>
                    <a:pt x="10828" y="19528"/>
                    <a:pt x="11291" y="19534"/>
                    <a:pt x="11737" y="19445"/>
                  </a:cubicBezTo>
                  <a:cubicBezTo>
                    <a:pt x="12009" y="19391"/>
                    <a:pt x="12126" y="19505"/>
                    <a:pt x="12252" y="19698"/>
                  </a:cubicBezTo>
                  <a:cubicBezTo>
                    <a:pt x="12593" y="20221"/>
                    <a:pt x="12952" y="20733"/>
                    <a:pt x="13290" y="21259"/>
                  </a:cubicBezTo>
                  <a:cubicBezTo>
                    <a:pt x="13387" y="21411"/>
                    <a:pt x="13463" y="21432"/>
                    <a:pt x="13628" y="21356"/>
                  </a:cubicBezTo>
                  <a:cubicBezTo>
                    <a:pt x="14687" y="20866"/>
                    <a:pt x="15750" y="20382"/>
                    <a:pt x="16819" y="19912"/>
                  </a:cubicBezTo>
                  <a:cubicBezTo>
                    <a:pt x="17012" y="19827"/>
                    <a:pt x="17018" y="19738"/>
                    <a:pt x="16967" y="19560"/>
                  </a:cubicBezTo>
                  <a:cubicBezTo>
                    <a:pt x="16791" y="18948"/>
                    <a:pt x="16644" y="18329"/>
                    <a:pt x="16469" y="17716"/>
                  </a:cubicBezTo>
                  <a:cubicBezTo>
                    <a:pt x="16412" y="17519"/>
                    <a:pt x="16433" y="17386"/>
                    <a:pt x="16600" y="17250"/>
                  </a:cubicBezTo>
                  <a:cubicBezTo>
                    <a:pt x="16971" y="16946"/>
                    <a:pt x="17305" y="16598"/>
                    <a:pt x="17584" y="16209"/>
                  </a:cubicBezTo>
                  <a:cubicBezTo>
                    <a:pt x="17730" y="16006"/>
                    <a:pt x="17880" y="15980"/>
                    <a:pt x="18092" y="16024"/>
                  </a:cubicBezTo>
                  <a:cubicBezTo>
                    <a:pt x="18703" y="16151"/>
                    <a:pt x="19318" y="16260"/>
                    <a:pt x="19926" y="16398"/>
                  </a:cubicBezTo>
                  <a:cubicBezTo>
                    <a:pt x="20121" y="16442"/>
                    <a:pt x="20207" y="16404"/>
                    <a:pt x="20276" y="16218"/>
                  </a:cubicBezTo>
                  <a:cubicBezTo>
                    <a:pt x="20676" y="15133"/>
                    <a:pt x="21084" y="14050"/>
                    <a:pt x="21497" y="12970"/>
                  </a:cubicBezTo>
                  <a:cubicBezTo>
                    <a:pt x="21566" y="12790"/>
                    <a:pt x="21541" y="12697"/>
                    <a:pt x="21361" y="12600"/>
                  </a:cubicBezTo>
                  <a:cubicBezTo>
                    <a:pt x="20812" y="12303"/>
                    <a:pt x="20278" y="11982"/>
                    <a:pt x="19736" y="11674"/>
                  </a:cubicBezTo>
                  <a:cubicBezTo>
                    <a:pt x="19535" y="11559"/>
                    <a:pt x="19439" y="11431"/>
                    <a:pt x="19468" y="11163"/>
                  </a:cubicBezTo>
                  <a:cubicBezTo>
                    <a:pt x="19519" y="10701"/>
                    <a:pt x="19493" y="10230"/>
                    <a:pt x="19416" y="9768"/>
                  </a:cubicBezTo>
                  <a:cubicBezTo>
                    <a:pt x="19381" y="9559"/>
                    <a:pt x="19443" y="9442"/>
                    <a:pt x="19620" y="9328"/>
                  </a:cubicBezTo>
                  <a:cubicBezTo>
                    <a:pt x="20166" y="8978"/>
                    <a:pt x="20694" y="8603"/>
                    <a:pt x="21240" y="8252"/>
                  </a:cubicBezTo>
                  <a:cubicBezTo>
                    <a:pt x="21393" y="8154"/>
                    <a:pt x="21411" y="8075"/>
                    <a:pt x="21336" y="7912"/>
                  </a:cubicBezTo>
                  <a:cubicBezTo>
                    <a:pt x="20846" y="6851"/>
                    <a:pt x="20362" y="5788"/>
                    <a:pt x="19892" y="4718"/>
                  </a:cubicBezTo>
                  <a:cubicBezTo>
                    <a:pt x="19806" y="4523"/>
                    <a:pt x="19717" y="4523"/>
                    <a:pt x="19541" y="4574"/>
                  </a:cubicBezTo>
                  <a:cubicBezTo>
                    <a:pt x="18917" y="4751"/>
                    <a:pt x="18286" y="4905"/>
                    <a:pt x="17662" y="5080"/>
                  </a:cubicBezTo>
                  <a:cubicBezTo>
                    <a:pt x="17490" y="5129"/>
                    <a:pt x="17378" y="5103"/>
                    <a:pt x="17261" y="4959"/>
                  </a:cubicBezTo>
                  <a:cubicBezTo>
                    <a:pt x="16959" y="4585"/>
                    <a:pt x="16599" y="4263"/>
                    <a:pt x="16213" y="3983"/>
                  </a:cubicBezTo>
                  <a:cubicBezTo>
                    <a:pt x="16001" y="3828"/>
                    <a:pt x="15960" y="3672"/>
                    <a:pt x="16008" y="3442"/>
                  </a:cubicBezTo>
                  <a:cubicBezTo>
                    <a:pt x="16135" y="2831"/>
                    <a:pt x="16245" y="2217"/>
                    <a:pt x="16383" y="1609"/>
                  </a:cubicBezTo>
                  <a:cubicBezTo>
                    <a:pt x="16428" y="1413"/>
                    <a:pt x="16387" y="1327"/>
                    <a:pt x="16201" y="1258"/>
                  </a:cubicBezTo>
                  <a:cubicBezTo>
                    <a:pt x="15118" y="858"/>
                    <a:pt x="14036" y="450"/>
                    <a:pt x="12956" y="36"/>
                  </a:cubicBezTo>
                  <a:cubicBezTo>
                    <a:pt x="12911" y="19"/>
                    <a:pt x="12873" y="7"/>
                    <a:pt x="12837" y="2"/>
                  </a:cubicBezTo>
                  <a:close/>
                  <a:moveTo>
                    <a:pt x="10766" y="5818"/>
                  </a:moveTo>
                  <a:cubicBezTo>
                    <a:pt x="13503" y="5818"/>
                    <a:pt x="15722" y="8039"/>
                    <a:pt x="15722" y="10778"/>
                  </a:cubicBezTo>
                  <a:cubicBezTo>
                    <a:pt x="15722" y="13517"/>
                    <a:pt x="13503" y="15738"/>
                    <a:pt x="10766" y="15738"/>
                  </a:cubicBezTo>
                  <a:cubicBezTo>
                    <a:pt x="8030" y="15738"/>
                    <a:pt x="5810" y="13517"/>
                    <a:pt x="5810" y="10778"/>
                  </a:cubicBezTo>
                  <a:cubicBezTo>
                    <a:pt x="5810" y="8039"/>
                    <a:pt x="8030" y="5818"/>
                    <a:pt x="10766" y="5818"/>
                  </a:cubicBezTo>
                  <a:close/>
                </a:path>
              </a:pathLst>
            </a:custGeom>
            <a:solidFill>
              <a:srgbClr val="E9682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3" name="DEFINE the problem"/>
            <p:cNvSpPr txBox="1"/>
            <p:nvPr/>
          </p:nvSpPr>
          <p:spPr>
            <a:xfrm>
              <a:off x="2541150" y="0"/>
              <a:ext cx="1987077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>
                  <a:solidFill>
                    <a:srgbClr val="36378C"/>
                  </a:solidFill>
                </a:defRPr>
              </a:pPr>
              <a:r>
                <a:rPr b="1" dirty="0"/>
                <a:t>DEFINE</a:t>
              </a:r>
              <a:r>
                <a:rPr dirty="0"/>
                <a:t> the problem</a:t>
              </a:r>
            </a:p>
          </p:txBody>
        </p:sp>
        <p:sp>
          <p:nvSpPr>
            <p:cNvPr id="184" name="IDENTIFY constraints"/>
            <p:cNvSpPr txBox="1"/>
            <p:nvPr/>
          </p:nvSpPr>
          <p:spPr>
            <a:xfrm>
              <a:off x="5066052" y="209182"/>
              <a:ext cx="2040544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>
                  <a:solidFill>
                    <a:srgbClr val="36378C"/>
                  </a:solidFill>
                </a:defRPr>
              </a:pPr>
              <a:r>
                <a:rPr b="1"/>
                <a:t>IDENTIFY</a:t>
              </a:r>
              <a:r>
                <a:t> constraints</a:t>
              </a:r>
            </a:p>
          </p:txBody>
        </p:sp>
        <p:sp>
          <p:nvSpPr>
            <p:cNvPr id="185" name="BRAINSTORM solutions"/>
            <p:cNvSpPr txBox="1"/>
            <p:nvPr/>
          </p:nvSpPr>
          <p:spPr>
            <a:xfrm>
              <a:off x="7363154" y="1215451"/>
              <a:ext cx="2300286" cy="333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>
                  <a:solidFill>
                    <a:srgbClr val="36378C"/>
                  </a:solidFill>
                </a:defRPr>
              </a:pPr>
              <a:r>
                <a:rPr b="1"/>
                <a:t>BRAINSTORM</a:t>
              </a:r>
              <a:r>
                <a:t> solutions</a:t>
              </a:r>
            </a:p>
          </p:txBody>
        </p:sp>
        <p:sp>
          <p:nvSpPr>
            <p:cNvPr id="186" name="SELECT the best solution"/>
            <p:cNvSpPr txBox="1"/>
            <p:nvPr/>
          </p:nvSpPr>
          <p:spPr>
            <a:xfrm>
              <a:off x="7262353" y="2577371"/>
              <a:ext cx="237875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>
                  <a:solidFill>
                    <a:srgbClr val="36378C"/>
                  </a:solidFill>
                </a:defRPr>
              </a:pPr>
              <a:r>
                <a:rPr b="1"/>
                <a:t>SELECT</a:t>
              </a:r>
              <a:r>
                <a:t> the best solution</a:t>
              </a:r>
            </a:p>
          </p:txBody>
        </p:sp>
        <p:sp>
          <p:nvSpPr>
            <p:cNvPr id="187" name="PROTOTYPE the solution"/>
            <p:cNvSpPr txBox="1"/>
            <p:nvPr/>
          </p:nvSpPr>
          <p:spPr>
            <a:xfrm>
              <a:off x="6885794" y="3996162"/>
              <a:ext cx="2389583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>
                  <a:solidFill>
                    <a:srgbClr val="36378C"/>
                  </a:solidFill>
                </a:defRPr>
              </a:pPr>
              <a:r>
                <a:rPr b="1"/>
                <a:t>PROTOTYPE</a:t>
              </a:r>
              <a:r>
                <a:t> the solution</a:t>
              </a:r>
            </a:p>
          </p:txBody>
        </p:sp>
        <p:sp>
          <p:nvSpPr>
            <p:cNvPr id="188" name="TEST the prototype"/>
            <p:cNvSpPr txBox="1"/>
            <p:nvPr/>
          </p:nvSpPr>
          <p:spPr>
            <a:xfrm>
              <a:off x="1995163" y="4602742"/>
              <a:ext cx="1884832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>
                  <a:solidFill>
                    <a:srgbClr val="36378C"/>
                  </a:solidFill>
                </a:defRPr>
              </a:pPr>
              <a:r>
                <a:rPr b="1"/>
                <a:t>TEST</a:t>
              </a:r>
              <a:r>
                <a:t> the prototype</a:t>
              </a:r>
            </a:p>
          </p:txBody>
        </p:sp>
        <p:sp>
          <p:nvSpPr>
            <p:cNvPr id="189" name="ITERATE to improve…"/>
            <p:cNvSpPr txBox="1"/>
            <p:nvPr/>
          </p:nvSpPr>
          <p:spPr>
            <a:xfrm>
              <a:off x="488842" y="3476590"/>
              <a:ext cx="1979264" cy="6251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36378C"/>
                  </a:solidFill>
                </a:defRPr>
              </a:pPr>
              <a:r>
                <a:rPr b="1"/>
                <a:t>ITERATE</a:t>
              </a:r>
              <a:r>
                <a:t> to improve </a:t>
              </a:r>
            </a:p>
            <a:p>
              <a:pPr algn="ctr">
                <a:defRPr>
                  <a:solidFill>
                    <a:srgbClr val="36378C"/>
                  </a:solidFill>
                </a:defRPr>
              </a:pPr>
              <a:r>
                <a:t>the prototype</a:t>
              </a:r>
            </a:p>
          </p:txBody>
        </p:sp>
        <p:sp>
          <p:nvSpPr>
            <p:cNvPr id="190" name="COMMUNICATE…"/>
            <p:cNvSpPr txBox="1"/>
            <p:nvPr/>
          </p:nvSpPr>
          <p:spPr>
            <a:xfrm>
              <a:off x="-1" y="1735870"/>
              <a:ext cx="1604775" cy="6251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 b="1">
                  <a:solidFill>
                    <a:srgbClr val="36378C"/>
                  </a:solidFill>
                </a:defRPr>
              </a:pPr>
              <a:r>
                <a:t>COMMUNICATE</a:t>
              </a:r>
            </a:p>
            <a:p>
              <a:pPr algn="ctr">
                <a:defRPr>
                  <a:solidFill>
                    <a:srgbClr val="36378C"/>
                  </a:solidFill>
                </a:defRPr>
              </a:pPr>
              <a:r>
                <a:t>the solution</a:t>
              </a:r>
            </a:p>
          </p:txBody>
        </p:sp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itle 1"/>
          <p:cNvSpPr txBox="1">
            <a:spLocks noGrp="1"/>
          </p:cNvSpPr>
          <p:nvPr>
            <p:ph type="title" idx="4294967295"/>
          </p:nvPr>
        </p:nvSpPr>
        <p:spPr>
          <a:xfrm>
            <a:off x="2115694" y="1214846"/>
            <a:ext cx="5896941" cy="1985964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none" lIns="45719" tIns="45720" rIns="45719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>
              <a:lnSpc>
                <a:spcPct val="90000"/>
              </a:lnSpc>
              <a:defRPr sz="54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Biomimicry glider</a:t>
            </a:r>
          </a:p>
        </p:txBody>
      </p:sp>
      <p:sp>
        <p:nvSpPr>
          <p:cNvPr id="193" name="Title 1"/>
          <p:cNvSpPr txBox="1"/>
          <p:nvPr/>
        </p:nvSpPr>
        <p:spPr>
          <a:xfrm>
            <a:off x="2636517" y="3474103"/>
            <a:ext cx="1712973" cy="1447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normAutofit/>
          </a:bodyPr>
          <a:lstStyle>
            <a:lvl1pPr>
              <a:lnSpc>
                <a:spcPct val="90000"/>
              </a:lnSpc>
              <a:defRPr sz="4000" b="1">
                <a:solidFill>
                  <a:srgbClr val="F15E2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Rubric</a:t>
            </a:r>
          </a:p>
        </p:txBody>
      </p:sp>
      <p:sp>
        <p:nvSpPr>
          <p:cNvPr id="195" name="Bat" descr="Illustration of bat"/>
          <p:cNvSpPr/>
          <p:nvPr/>
        </p:nvSpPr>
        <p:spPr>
          <a:xfrm rot="1140000">
            <a:off x="7565201" y="3831576"/>
            <a:ext cx="2372824" cy="850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0" h="21537" extrusionOk="0">
                <a:moveTo>
                  <a:pt x="3075" y="1"/>
                </a:moveTo>
                <a:cubicBezTo>
                  <a:pt x="2069" y="33"/>
                  <a:pt x="795" y="457"/>
                  <a:pt x="22" y="1693"/>
                </a:cubicBezTo>
                <a:cubicBezTo>
                  <a:pt x="-15" y="1752"/>
                  <a:pt x="-2" y="1909"/>
                  <a:pt x="41" y="1921"/>
                </a:cubicBezTo>
                <a:cubicBezTo>
                  <a:pt x="2144" y="2517"/>
                  <a:pt x="3063" y="7315"/>
                  <a:pt x="3196" y="8073"/>
                </a:cubicBezTo>
                <a:cubicBezTo>
                  <a:pt x="3207" y="8136"/>
                  <a:pt x="3229" y="8185"/>
                  <a:pt x="3253" y="8201"/>
                </a:cubicBezTo>
                <a:cubicBezTo>
                  <a:pt x="5341" y="9508"/>
                  <a:pt x="6043" y="13732"/>
                  <a:pt x="6170" y="14627"/>
                </a:cubicBezTo>
                <a:cubicBezTo>
                  <a:pt x="6184" y="14726"/>
                  <a:pt x="6221" y="14785"/>
                  <a:pt x="6259" y="14774"/>
                </a:cubicBezTo>
                <a:cubicBezTo>
                  <a:pt x="7470" y="14423"/>
                  <a:pt x="8945" y="17135"/>
                  <a:pt x="9362" y="18343"/>
                </a:cubicBezTo>
                <a:cubicBezTo>
                  <a:pt x="9562" y="18827"/>
                  <a:pt x="9492" y="18988"/>
                  <a:pt x="9465" y="19276"/>
                </a:cubicBezTo>
                <a:cubicBezTo>
                  <a:pt x="9386" y="20099"/>
                  <a:pt x="9614" y="20217"/>
                  <a:pt x="9720" y="20191"/>
                </a:cubicBezTo>
                <a:cubicBezTo>
                  <a:pt x="9835" y="20163"/>
                  <a:pt x="9733" y="19908"/>
                  <a:pt x="9761" y="19741"/>
                </a:cubicBezTo>
                <a:cubicBezTo>
                  <a:pt x="9795" y="19533"/>
                  <a:pt x="9840" y="19509"/>
                  <a:pt x="9895" y="19651"/>
                </a:cubicBezTo>
                <a:cubicBezTo>
                  <a:pt x="10037" y="20013"/>
                  <a:pt x="10453" y="21132"/>
                  <a:pt x="10785" y="21537"/>
                </a:cubicBezTo>
                <a:cubicBezTo>
                  <a:pt x="11117" y="21132"/>
                  <a:pt x="11535" y="20013"/>
                  <a:pt x="11677" y="19651"/>
                </a:cubicBezTo>
                <a:cubicBezTo>
                  <a:pt x="11732" y="19509"/>
                  <a:pt x="11775" y="19533"/>
                  <a:pt x="11809" y="19741"/>
                </a:cubicBezTo>
                <a:cubicBezTo>
                  <a:pt x="11837" y="19908"/>
                  <a:pt x="11736" y="20163"/>
                  <a:pt x="11852" y="20191"/>
                </a:cubicBezTo>
                <a:cubicBezTo>
                  <a:pt x="11958" y="20217"/>
                  <a:pt x="12184" y="20099"/>
                  <a:pt x="12105" y="19276"/>
                </a:cubicBezTo>
                <a:cubicBezTo>
                  <a:pt x="12078" y="18988"/>
                  <a:pt x="12008" y="18827"/>
                  <a:pt x="12208" y="18343"/>
                </a:cubicBezTo>
                <a:cubicBezTo>
                  <a:pt x="12625" y="17135"/>
                  <a:pt x="14100" y="14423"/>
                  <a:pt x="15311" y="14774"/>
                </a:cubicBezTo>
                <a:cubicBezTo>
                  <a:pt x="15349" y="14785"/>
                  <a:pt x="15386" y="14726"/>
                  <a:pt x="15400" y="14627"/>
                </a:cubicBezTo>
                <a:cubicBezTo>
                  <a:pt x="15527" y="13732"/>
                  <a:pt x="16229" y="9508"/>
                  <a:pt x="18317" y="8201"/>
                </a:cubicBezTo>
                <a:cubicBezTo>
                  <a:pt x="18341" y="8185"/>
                  <a:pt x="18363" y="8136"/>
                  <a:pt x="18374" y="8073"/>
                </a:cubicBezTo>
                <a:cubicBezTo>
                  <a:pt x="18507" y="7314"/>
                  <a:pt x="19428" y="2517"/>
                  <a:pt x="21531" y="1921"/>
                </a:cubicBezTo>
                <a:cubicBezTo>
                  <a:pt x="21573" y="1909"/>
                  <a:pt x="21585" y="1752"/>
                  <a:pt x="21548" y="1693"/>
                </a:cubicBezTo>
                <a:cubicBezTo>
                  <a:pt x="20775" y="457"/>
                  <a:pt x="19501" y="33"/>
                  <a:pt x="18495" y="1"/>
                </a:cubicBezTo>
                <a:cubicBezTo>
                  <a:pt x="16454" y="-63"/>
                  <a:pt x="15785" y="1521"/>
                  <a:pt x="13715" y="2997"/>
                </a:cubicBezTo>
                <a:cubicBezTo>
                  <a:pt x="13657" y="3038"/>
                  <a:pt x="13167" y="3362"/>
                  <a:pt x="13178" y="3665"/>
                </a:cubicBezTo>
                <a:cubicBezTo>
                  <a:pt x="13179" y="3715"/>
                  <a:pt x="13197" y="3772"/>
                  <a:pt x="13200" y="3769"/>
                </a:cubicBezTo>
                <a:cubicBezTo>
                  <a:pt x="13322" y="3660"/>
                  <a:pt x="13559" y="3601"/>
                  <a:pt x="13511" y="4272"/>
                </a:cubicBezTo>
                <a:cubicBezTo>
                  <a:pt x="13196" y="8655"/>
                  <a:pt x="12167" y="9361"/>
                  <a:pt x="11906" y="9400"/>
                </a:cubicBezTo>
                <a:cubicBezTo>
                  <a:pt x="11849" y="9408"/>
                  <a:pt x="11794" y="9342"/>
                  <a:pt x="11757" y="9219"/>
                </a:cubicBezTo>
                <a:cubicBezTo>
                  <a:pt x="11755" y="9214"/>
                  <a:pt x="11753" y="9206"/>
                  <a:pt x="11752" y="9201"/>
                </a:cubicBezTo>
                <a:cubicBezTo>
                  <a:pt x="11684" y="8765"/>
                  <a:pt x="11882" y="8094"/>
                  <a:pt x="11782" y="7101"/>
                </a:cubicBezTo>
                <a:cubicBezTo>
                  <a:pt x="11736" y="6644"/>
                  <a:pt x="11267" y="7538"/>
                  <a:pt x="11127" y="8310"/>
                </a:cubicBezTo>
                <a:cubicBezTo>
                  <a:pt x="11041" y="8247"/>
                  <a:pt x="10902" y="8210"/>
                  <a:pt x="10785" y="8210"/>
                </a:cubicBezTo>
                <a:cubicBezTo>
                  <a:pt x="10668" y="8210"/>
                  <a:pt x="10529" y="8247"/>
                  <a:pt x="10443" y="8310"/>
                </a:cubicBezTo>
                <a:cubicBezTo>
                  <a:pt x="10303" y="7538"/>
                  <a:pt x="9834" y="6644"/>
                  <a:pt x="9788" y="7101"/>
                </a:cubicBezTo>
                <a:cubicBezTo>
                  <a:pt x="9688" y="8094"/>
                  <a:pt x="9888" y="8765"/>
                  <a:pt x="9820" y="9201"/>
                </a:cubicBezTo>
                <a:cubicBezTo>
                  <a:pt x="9818" y="9206"/>
                  <a:pt x="9815" y="9214"/>
                  <a:pt x="9813" y="9219"/>
                </a:cubicBezTo>
                <a:cubicBezTo>
                  <a:pt x="9776" y="9342"/>
                  <a:pt x="9723" y="9408"/>
                  <a:pt x="9665" y="9400"/>
                </a:cubicBezTo>
                <a:cubicBezTo>
                  <a:pt x="9405" y="9361"/>
                  <a:pt x="8376" y="8655"/>
                  <a:pt x="8061" y="4272"/>
                </a:cubicBezTo>
                <a:cubicBezTo>
                  <a:pt x="8012" y="3601"/>
                  <a:pt x="8250" y="3660"/>
                  <a:pt x="8372" y="3769"/>
                </a:cubicBezTo>
                <a:cubicBezTo>
                  <a:pt x="8375" y="3772"/>
                  <a:pt x="8391" y="3715"/>
                  <a:pt x="8392" y="3665"/>
                </a:cubicBezTo>
                <a:cubicBezTo>
                  <a:pt x="8403" y="3362"/>
                  <a:pt x="7913" y="3038"/>
                  <a:pt x="7855" y="2997"/>
                </a:cubicBezTo>
                <a:cubicBezTo>
                  <a:pt x="5785" y="1521"/>
                  <a:pt x="5116" y="-63"/>
                  <a:pt x="3075" y="1"/>
                </a:cubicBezTo>
                <a:close/>
              </a:path>
            </a:pathLst>
          </a:custGeom>
          <a:solidFill>
            <a:srgbClr val="D72E5D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ubtitle 2"/>
          <p:cNvSpPr txBox="1">
            <a:spLocks noGrp="1"/>
          </p:cNvSpPr>
          <p:nvPr>
            <p:ph type="title" idx="4294967295"/>
          </p:nvPr>
        </p:nvSpPr>
        <p:spPr>
          <a:xfrm>
            <a:off x="1569720" y="488055"/>
            <a:ext cx="9052560" cy="70104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Project Rubric</a:t>
            </a:r>
          </a:p>
        </p:txBody>
      </p:sp>
      <p:graphicFrame>
        <p:nvGraphicFramePr>
          <p:cNvPr id="198" name="Table 1"/>
          <p:cNvGraphicFramePr/>
          <p:nvPr>
            <p:extLst>
              <p:ext uri="{D42A27DB-BD31-4B8C-83A1-F6EECF244321}">
                <p14:modId xmlns:p14="http://schemas.microsoft.com/office/powerpoint/2010/main" val="1836930245"/>
              </p:ext>
            </p:extLst>
          </p:nvPr>
        </p:nvGraphicFramePr>
        <p:xfrm>
          <a:off x="602167" y="1324428"/>
          <a:ext cx="10695173" cy="4931698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2323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5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9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66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3406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 b="1" dirty="0">
                          <a:solidFill>
                            <a:srgbClr val="1E38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Criteria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 b="1">
                          <a:solidFill>
                            <a:srgbClr val="1E38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Beginning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 b="1">
                          <a:solidFill>
                            <a:srgbClr val="1E38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Achieved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 b="1">
                          <a:solidFill>
                            <a:srgbClr val="1E38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Exceeded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2227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 b="1" i="1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Design notes</a:t>
                      </a:r>
                    </a:p>
                  </a:txBody>
                  <a:tcPr marL="67310" marR="67310" marT="67310" marB="6731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Notes demonstrate evidence of brainstorming and at least one iteration.</a:t>
                      </a:r>
                    </a:p>
                  </a:txBody>
                  <a:tcPr marL="67310" marR="67310" marT="67310" marB="6731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Notes demonstrate creative brainstorming and multiple iterations to improve the design.</a:t>
                      </a:r>
                    </a:p>
                  </a:txBody>
                  <a:tcPr marL="67310" marR="67310" marT="67310" marB="6731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Notes demonstrate creative brainstorming and problem-solving, and there is evidence of multiple iterations that evolve a sound design.</a:t>
                      </a:r>
                    </a:p>
                  </a:txBody>
                  <a:tcPr marL="67310" marR="67310" marT="67310" marB="6731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7184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 b="1"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Glider biomimicry</a:t>
                      </a:r>
                    </a:p>
                  </a:txBody>
                  <a:tcPr marL="67310" marR="67310" marT="67310" marB="6731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Glider incorporates some biomimicry and is functional.</a:t>
                      </a:r>
                    </a:p>
                  </a:txBody>
                  <a:tcPr marL="67310" marR="67310" marT="67310" marB="6731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Glider incorporates biomimicry to </a:t>
                      </a:r>
                      <a:r>
                        <a:rPr lang="en-AU" sz="14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meet </a:t>
                      </a:r>
                      <a:r>
                        <a:rPr sz="14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the distance requirement.</a:t>
                      </a:r>
                    </a:p>
                  </a:txBody>
                  <a:tcPr marL="67310" marR="67310" marT="67310" marB="6731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Glider incorporates biomimicry in multiple features to </a:t>
                      </a:r>
                      <a:r>
                        <a:rPr lang="en-AU" sz="14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meet </a:t>
                      </a:r>
                      <a:r>
                        <a:rPr sz="14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the distance requirement.</a:t>
                      </a:r>
                    </a:p>
                  </a:txBody>
                  <a:tcPr marL="67310" marR="67310" marT="67310" marB="6731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9175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 b="1"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Glider prototype construction</a:t>
                      </a:r>
                    </a:p>
                  </a:txBody>
                  <a:tcPr marL="67310" marR="67310" marT="67310" marB="6731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Prototype uses basic construction techniques.</a:t>
                      </a:r>
                    </a:p>
                  </a:txBody>
                  <a:tcPr marL="67310" marR="67310" marT="67310" marB="6731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Prototype uses basic construction techniques with attention to detail.</a:t>
                      </a:r>
                    </a:p>
                  </a:txBody>
                  <a:tcPr marL="67310" marR="67310" marT="67310" marB="6731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Prototype uses innovative construction techniques with attention to detail.</a:t>
                      </a:r>
                    </a:p>
                  </a:txBody>
                  <a:tcPr marL="67310" marR="67310" marT="67310" marB="6731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9706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 b="1"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Biomimicry poster</a:t>
                      </a:r>
                    </a:p>
                  </a:txBody>
                  <a:tcPr marL="67310" marR="67310" marT="67310" marB="6731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Poster explains basic functional biomimicry, for example</a:t>
                      </a:r>
                      <a:r>
                        <a:rPr lang="en-AU"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,</a:t>
                      </a:r>
                      <a:r>
                        <a: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the presence of wings.</a:t>
                      </a:r>
                    </a:p>
                  </a:txBody>
                  <a:tcPr marL="67310" marR="67310" marT="67310" marB="6731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Poster explains key biomimicry features of the evolved glider design.</a:t>
                      </a:r>
                    </a:p>
                  </a:txBody>
                  <a:tcPr marL="67310" marR="67310" marT="67310" marB="6731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Poster explains key biomimicry features, demonstrating attention to detail in the evolved glider design.</a:t>
                      </a:r>
                    </a:p>
                  </a:txBody>
                  <a:tcPr marL="67310" marR="67310" marT="67310" marB="6731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ubtitle 2"/>
          <p:cNvSpPr txBox="1">
            <a:spLocks noGrp="1"/>
          </p:cNvSpPr>
          <p:nvPr>
            <p:ph type="title" idx="4294967295"/>
          </p:nvPr>
        </p:nvSpPr>
        <p:spPr>
          <a:xfrm>
            <a:off x="1271496" y="126630"/>
            <a:ext cx="3401721" cy="124968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Animals taking flight</a:t>
            </a:r>
          </a:p>
        </p:txBody>
      </p:sp>
      <p:pic>
        <p:nvPicPr>
          <p:cNvPr id="115" name="Image" descr="Tambuka'ka Flying Lizar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462" y="492787"/>
            <a:ext cx="1854201" cy="18388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" descr="Flying Fis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5545" y="480151"/>
            <a:ext cx="1854201" cy="1854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" descr="Sugar glider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5545" y="2364789"/>
            <a:ext cx="1854201" cy="18696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age" descr="Foxbat carrying baby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5545" y="4259841"/>
            <a:ext cx="1854201" cy="1869652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1.Tambuka'ka Flying Lizard Draco volans PB110156 by Richard Parker https://www.flickr.com/photos/28722516@N02/2784938151…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1847" y="5226756"/>
            <a:ext cx="4894810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AU" sz="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1.Tambuka'ka Flying Lizard, </a:t>
            </a:r>
            <a:r>
              <a:rPr lang="en-AU" sz="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Fickr</a:t>
            </a:r>
            <a:r>
              <a:rPr lang="en-AU" sz="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/Richard Parker, CC BY-ND-SA</a:t>
            </a:r>
          </a:p>
          <a:p>
            <a:r>
              <a:rPr lang="en-AU" sz="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 Flying Fish, </a:t>
            </a:r>
            <a:r>
              <a:rPr lang="en-AU" sz="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Fickr</a:t>
            </a:r>
            <a:r>
              <a:rPr lang="en-AU" sz="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/Theron Trowbridge, CC BY-ND</a:t>
            </a:r>
          </a:p>
          <a:p>
            <a:r>
              <a:rPr lang="en-AU" sz="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3. </a:t>
            </a:r>
            <a:r>
              <a:rPr lang="en-AU" sz="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Euploea</a:t>
            </a:r>
            <a:r>
              <a:rPr lang="en-AU" sz="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core </a:t>
            </a:r>
            <a:r>
              <a:rPr lang="en-AU" sz="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Fickr</a:t>
            </a:r>
            <a:r>
              <a:rPr lang="en-AU" sz="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/Ajith Kumar, CC BY</a:t>
            </a:r>
          </a:p>
          <a:p>
            <a:r>
              <a:rPr lang="en-AU" sz="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 Male </a:t>
            </a:r>
            <a:r>
              <a:rPr lang="en-AU" sz="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Hydrotaea</a:t>
            </a:r>
            <a:r>
              <a:rPr lang="en-AU" sz="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species, </a:t>
            </a:r>
            <a:r>
              <a:rPr lang="en-AU" sz="80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Fickr</a:t>
            </a:r>
            <a:r>
              <a:rPr lang="en-AU" sz="80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AU" sz="80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gailhampshire</a:t>
            </a:r>
            <a:r>
              <a:rPr lang="en-AU" sz="80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CC BY</a:t>
            </a:r>
            <a:endParaRPr lang="en-AU" sz="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AU" sz="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5. sugar gliders, Flickr/Arnold T. </a:t>
            </a:r>
            <a:r>
              <a:rPr lang="en-AU" sz="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Schwartzenglider</a:t>
            </a:r>
            <a:r>
              <a:rPr lang="en-AU" sz="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CC BY-NC-ND </a:t>
            </a:r>
          </a:p>
          <a:p>
            <a:r>
              <a:rPr lang="en-AU" sz="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6. Black kite, Flickr/Antje </a:t>
            </a:r>
            <a:r>
              <a:rPr lang="en-AU" sz="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Schultner</a:t>
            </a:r>
            <a:r>
              <a:rPr lang="en-AU" sz="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CC BY-SA</a:t>
            </a:r>
          </a:p>
          <a:p>
            <a:r>
              <a:rPr lang="en-AU" sz="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7. Bee, Flick/</a:t>
            </a:r>
            <a:r>
              <a:rPr lang="en-AU" sz="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renee.hawk</a:t>
            </a:r>
            <a:r>
              <a:rPr lang="en-AU" sz="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CC BY-ND </a:t>
            </a:r>
          </a:p>
          <a:p>
            <a:r>
              <a:rPr lang="en-AU" sz="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8. Foxbat carrying baby, Flickr/Paul </a:t>
            </a:r>
            <a:r>
              <a:rPr lang="en-AU" sz="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Hocksenar</a:t>
            </a:r>
            <a:r>
              <a:rPr lang="en-AU" sz="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CC BY-NC-SA</a:t>
            </a:r>
          </a:p>
          <a:p>
            <a:r>
              <a:rPr lang="en-AU" sz="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9. Red dragonfly, Flickr/</a:t>
            </a:r>
            <a:r>
              <a:rPr lang="en-AU" sz="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Esin</a:t>
            </a:r>
            <a:r>
              <a:rPr lang="en-AU" sz="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Üstün</a:t>
            </a:r>
            <a:r>
              <a:rPr lang="en-AU" sz="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CC BY</a:t>
            </a:r>
          </a:p>
        </p:txBody>
      </p:sp>
      <p:grpSp>
        <p:nvGrpSpPr>
          <p:cNvPr id="127" name="Grou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58755" y="1815902"/>
            <a:ext cx="1270001" cy="1270001"/>
            <a:chOff x="0" y="0"/>
            <a:chExt cx="1270000" cy="1270000"/>
          </a:xfrm>
        </p:grpSpPr>
        <p:sp>
          <p:nvSpPr>
            <p:cNvPr id="125" name="Circle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solidFill>
              <a:srgbClr val="E9682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62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6" name="?"/>
            <p:cNvSpPr txBox="1"/>
            <p:nvPr/>
          </p:nvSpPr>
          <p:spPr>
            <a:xfrm>
              <a:off x="400497" y="187220"/>
              <a:ext cx="469006" cy="8955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6200" b="1">
                  <a:solidFill>
                    <a:srgbClr val="FFFFFF"/>
                  </a:solidFill>
                </a:defRPr>
              </a:lvl1pPr>
            </a:lstStyle>
            <a:p>
              <a:r>
                <a:t>?</a:t>
              </a:r>
            </a:p>
          </p:txBody>
        </p:sp>
      </p:grpSp>
      <p:sp>
        <p:nvSpPr>
          <p:cNvPr id="128" name="Conten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19013" y="3525495"/>
            <a:ext cx="3706687" cy="1352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2800">
                <a:solidFill>
                  <a:srgbClr val="36378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What do you notice or wonder about these images?  </a:t>
            </a:r>
          </a:p>
        </p:txBody>
      </p:sp>
      <p:pic>
        <p:nvPicPr>
          <p:cNvPr id="7" name="Picture 6" descr="Euploea core">
            <a:extLst>
              <a:ext uri="{FF2B5EF4-FFF2-40B4-BE49-F238E27FC236}">
                <a16:creationId xmlns:a16="http://schemas.microsoft.com/office/drawing/2014/main" id="{F6FD6997-5236-A269-9FF1-0C2BA2BB965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628" y="480151"/>
            <a:ext cx="1845587" cy="1830986"/>
          </a:xfrm>
          <a:prstGeom prst="rect">
            <a:avLst/>
          </a:prstGeom>
        </p:spPr>
      </p:pic>
      <p:pic>
        <p:nvPicPr>
          <p:cNvPr id="11" name="Picture 10" descr="Male Hydrotaea ">
            <a:extLst>
              <a:ext uri="{FF2B5EF4-FFF2-40B4-BE49-F238E27FC236}">
                <a16:creationId xmlns:a16="http://schemas.microsoft.com/office/drawing/2014/main" id="{E286DDF8-3DE6-31C4-625D-FFAA17B3B56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505" y="2364789"/>
            <a:ext cx="1854201" cy="1854201"/>
          </a:xfrm>
          <a:prstGeom prst="rect">
            <a:avLst/>
          </a:prstGeom>
        </p:spPr>
      </p:pic>
      <p:pic>
        <p:nvPicPr>
          <p:cNvPr id="13" name="Picture 12" descr="Black kite">
            <a:extLst>
              <a:ext uri="{FF2B5EF4-FFF2-40B4-BE49-F238E27FC236}">
                <a16:creationId xmlns:a16="http://schemas.microsoft.com/office/drawing/2014/main" id="{9ACA7C3B-DEE1-05DD-6CB5-2A043687543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876" y="2364789"/>
            <a:ext cx="1852954" cy="1852954"/>
          </a:xfrm>
          <a:prstGeom prst="rect">
            <a:avLst/>
          </a:prstGeom>
        </p:spPr>
      </p:pic>
      <p:pic>
        <p:nvPicPr>
          <p:cNvPr id="15" name="Picture 14" descr="Bee">
            <a:extLst>
              <a:ext uri="{FF2B5EF4-FFF2-40B4-BE49-F238E27FC236}">
                <a16:creationId xmlns:a16="http://schemas.microsoft.com/office/drawing/2014/main" id="{4D47B882-E523-4D2E-D293-D4736E9CAFD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225" y="4259841"/>
            <a:ext cx="1856590" cy="1856590"/>
          </a:xfrm>
          <a:prstGeom prst="rect">
            <a:avLst/>
          </a:prstGeom>
        </p:spPr>
      </p:pic>
      <p:pic>
        <p:nvPicPr>
          <p:cNvPr id="17" name="Picture 16" descr="Red dragonfly">
            <a:extLst>
              <a:ext uri="{FF2B5EF4-FFF2-40B4-BE49-F238E27FC236}">
                <a16:creationId xmlns:a16="http://schemas.microsoft.com/office/drawing/2014/main" id="{40C672E4-2EDC-90BF-56E0-910EA719884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628" y="4284457"/>
            <a:ext cx="1845036" cy="184503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ubtitle 2"/>
          <p:cNvSpPr txBox="1">
            <a:spLocks noGrp="1"/>
          </p:cNvSpPr>
          <p:nvPr>
            <p:ph type="title" idx="4294967295"/>
          </p:nvPr>
        </p:nvSpPr>
        <p:spPr>
          <a:xfrm>
            <a:off x="1569720" y="293864"/>
            <a:ext cx="9052560" cy="70104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Wingsuits </a:t>
            </a:r>
          </a:p>
        </p:txBody>
      </p:sp>
      <p:grpSp>
        <p:nvGrpSpPr>
          <p:cNvPr id="133" name="Grou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8034" y="5398775"/>
            <a:ext cx="1042117" cy="1063468"/>
            <a:chOff x="0" y="0"/>
            <a:chExt cx="1042116" cy="1063466"/>
          </a:xfrm>
        </p:grpSpPr>
        <p:sp>
          <p:nvSpPr>
            <p:cNvPr id="131" name="Oval"/>
            <p:cNvSpPr/>
            <p:nvPr/>
          </p:nvSpPr>
          <p:spPr>
            <a:xfrm>
              <a:off x="0" y="0"/>
              <a:ext cx="1042117" cy="1063467"/>
            </a:xfrm>
            <a:prstGeom prst="ellipse">
              <a:avLst/>
            </a:prstGeom>
            <a:solidFill>
              <a:srgbClr val="E9682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62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2" name="?"/>
            <p:cNvSpPr txBox="1"/>
            <p:nvPr/>
          </p:nvSpPr>
          <p:spPr>
            <a:xfrm>
              <a:off x="355555" y="225936"/>
              <a:ext cx="331006" cy="6115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5200" b="1">
                  <a:solidFill>
                    <a:srgbClr val="FFFFFF"/>
                  </a:solidFill>
                </a:defRPr>
              </a:lvl1pPr>
            </a:lstStyle>
            <a:p>
              <a:r>
                <a:t>?</a:t>
              </a:r>
            </a:p>
          </p:txBody>
        </p:sp>
      </p:grpSp>
      <p:sp>
        <p:nvSpPr>
          <p:cNvPr id="134" name="Content Placeholder 2"/>
          <p:cNvSpPr txBox="1"/>
          <p:nvPr/>
        </p:nvSpPr>
        <p:spPr>
          <a:xfrm>
            <a:off x="2184525" y="5718534"/>
            <a:ext cx="8259633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defTabSz="722376">
              <a:lnSpc>
                <a:spcPct val="90000"/>
              </a:lnSpc>
              <a:spcBef>
                <a:spcPts val="700"/>
              </a:spcBef>
              <a:defRPr sz="2212">
                <a:solidFill>
                  <a:srgbClr val="36378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Which animal does Ellen Brennan most resemble in her wingsuit? </a:t>
            </a:r>
          </a:p>
        </p:txBody>
      </p:sp>
      <p:pic>
        <p:nvPicPr>
          <p:cNvPr id="3" name="Online Media 2" title="The World's Best Female Wingsuit Athlete">
            <a:hlinkClick r:id="" action="ppaction://media"/>
            <a:extLst>
              <a:ext uri="{FF2B5EF4-FFF2-40B4-BE49-F238E27FC236}">
                <a16:creationId xmlns:a16="http://schemas.microsoft.com/office/drawing/2014/main" id="{CCA2E61A-FDE4-6C57-CF9F-3C4ED5F713A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64595" y="994905"/>
            <a:ext cx="8259633" cy="445168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39368" y="1380563"/>
            <a:ext cx="5896941" cy="1985964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none" lIns="45719" tIns="45720" rIns="45719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>
              <a:lnSpc>
                <a:spcPct val="90000"/>
              </a:lnSpc>
              <a:defRPr sz="54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Biomimicry glider</a:t>
            </a:r>
          </a:p>
        </p:txBody>
      </p:sp>
      <p:sp>
        <p:nvSpPr>
          <p:cNvPr id="137" name="Title 1"/>
          <p:cNvSpPr txBox="1"/>
          <p:nvPr/>
        </p:nvSpPr>
        <p:spPr>
          <a:xfrm>
            <a:off x="2139368" y="3438592"/>
            <a:ext cx="3631616" cy="1447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normAutofit/>
          </a:bodyPr>
          <a:lstStyle>
            <a:lvl1pPr>
              <a:lnSpc>
                <a:spcPct val="90000"/>
              </a:lnSpc>
              <a:defRPr sz="4000" b="1">
                <a:solidFill>
                  <a:srgbClr val="F15E2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Learning </a:t>
            </a:r>
            <a:r>
              <a:rPr lang="en-AU" dirty="0" err="1"/>
              <a:t>i</a:t>
            </a:r>
            <a:r>
              <a:rPr dirty="0" err="1"/>
              <a:t>nput</a:t>
            </a:r>
            <a:endParaRPr dirty="0"/>
          </a:p>
        </p:txBody>
      </p:sp>
      <p:sp>
        <p:nvSpPr>
          <p:cNvPr id="139" name="Bat" descr="Illustration of a bat"/>
          <p:cNvSpPr/>
          <p:nvPr/>
        </p:nvSpPr>
        <p:spPr>
          <a:xfrm rot="1140000">
            <a:off x="7565201" y="3831576"/>
            <a:ext cx="2372824" cy="850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0" h="21537" extrusionOk="0">
                <a:moveTo>
                  <a:pt x="3075" y="1"/>
                </a:moveTo>
                <a:cubicBezTo>
                  <a:pt x="2069" y="33"/>
                  <a:pt x="795" y="457"/>
                  <a:pt x="22" y="1693"/>
                </a:cubicBezTo>
                <a:cubicBezTo>
                  <a:pt x="-15" y="1752"/>
                  <a:pt x="-2" y="1909"/>
                  <a:pt x="41" y="1921"/>
                </a:cubicBezTo>
                <a:cubicBezTo>
                  <a:pt x="2144" y="2517"/>
                  <a:pt x="3063" y="7315"/>
                  <a:pt x="3196" y="8073"/>
                </a:cubicBezTo>
                <a:cubicBezTo>
                  <a:pt x="3207" y="8136"/>
                  <a:pt x="3229" y="8185"/>
                  <a:pt x="3253" y="8201"/>
                </a:cubicBezTo>
                <a:cubicBezTo>
                  <a:pt x="5341" y="9508"/>
                  <a:pt x="6043" y="13732"/>
                  <a:pt x="6170" y="14627"/>
                </a:cubicBezTo>
                <a:cubicBezTo>
                  <a:pt x="6184" y="14726"/>
                  <a:pt x="6221" y="14785"/>
                  <a:pt x="6259" y="14774"/>
                </a:cubicBezTo>
                <a:cubicBezTo>
                  <a:pt x="7470" y="14423"/>
                  <a:pt x="8945" y="17135"/>
                  <a:pt x="9362" y="18343"/>
                </a:cubicBezTo>
                <a:cubicBezTo>
                  <a:pt x="9562" y="18827"/>
                  <a:pt x="9492" y="18988"/>
                  <a:pt x="9465" y="19276"/>
                </a:cubicBezTo>
                <a:cubicBezTo>
                  <a:pt x="9386" y="20099"/>
                  <a:pt x="9614" y="20217"/>
                  <a:pt x="9720" y="20191"/>
                </a:cubicBezTo>
                <a:cubicBezTo>
                  <a:pt x="9835" y="20163"/>
                  <a:pt x="9733" y="19908"/>
                  <a:pt x="9761" y="19741"/>
                </a:cubicBezTo>
                <a:cubicBezTo>
                  <a:pt x="9795" y="19533"/>
                  <a:pt x="9840" y="19509"/>
                  <a:pt x="9895" y="19651"/>
                </a:cubicBezTo>
                <a:cubicBezTo>
                  <a:pt x="10037" y="20013"/>
                  <a:pt x="10453" y="21132"/>
                  <a:pt x="10785" y="21537"/>
                </a:cubicBezTo>
                <a:cubicBezTo>
                  <a:pt x="11117" y="21132"/>
                  <a:pt x="11535" y="20013"/>
                  <a:pt x="11677" y="19651"/>
                </a:cubicBezTo>
                <a:cubicBezTo>
                  <a:pt x="11732" y="19509"/>
                  <a:pt x="11775" y="19533"/>
                  <a:pt x="11809" y="19741"/>
                </a:cubicBezTo>
                <a:cubicBezTo>
                  <a:pt x="11837" y="19908"/>
                  <a:pt x="11736" y="20163"/>
                  <a:pt x="11852" y="20191"/>
                </a:cubicBezTo>
                <a:cubicBezTo>
                  <a:pt x="11958" y="20217"/>
                  <a:pt x="12184" y="20099"/>
                  <a:pt x="12105" y="19276"/>
                </a:cubicBezTo>
                <a:cubicBezTo>
                  <a:pt x="12078" y="18988"/>
                  <a:pt x="12008" y="18827"/>
                  <a:pt x="12208" y="18343"/>
                </a:cubicBezTo>
                <a:cubicBezTo>
                  <a:pt x="12625" y="17135"/>
                  <a:pt x="14100" y="14423"/>
                  <a:pt x="15311" y="14774"/>
                </a:cubicBezTo>
                <a:cubicBezTo>
                  <a:pt x="15349" y="14785"/>
                  <a:pt x="15386" y="14726"/>
                  <a:pt x="15400" y="14627"/>
                </a:cubicBezTo>
                <a:cubicBezTo>
                  <a:pt x="15527" y="13732"/>
                  <a:pt x="16229" y="9508"/>
                  <a:pt x="18317" y="8201"/>
                </a:cubicBezTo>
                <a:cubicBezTo>
                  <a:pt x="18341" y="8185"/>
                  <a:pt x="18363" y="8136"/>
                  <a:pt x="18374" y="8073"/>
                </a:cubicBezTo>
                <a:cubicBezTo>
                  <a:pt x="18507" y="7314"/>
                  <a:pt x="19428" y="2517"/>
                  <a:pt x="21531" y="1921"/>
                </a:cubicBezTo>
                <a:cubicBezTo>
                  <a:pt x="21573" y="1909"/>
                  <a:pt x="21585" y="1752"/>
                  <a:pt x="21548" y="1693"/>
                </a:cubicBezTo>
                <a:cubicBezTo>
                  <a:pt x="20775" y="457"/>
                  <a:pt x="19501" y="33"/>
                  <a:pt x="18495" y="1"/>
                </a:cubicBezTo>
                <a:cubicBezTo>
                  <a:pt x="16454" y="-63"/>
                  <a:pt x="15785" y="1521"/>
                  <a:pt x="13715" y="2997"/>
                </a:cubicBezTo>
                <a:cubicBezTo>
                  <a:pt x="13657" y="3038"/>
                  <a:pt x="13167" y="3362"/>
                  <a:pt x="13178" y="3665"/>
                </a:cubicBezTo>
                <a:cubicBezTo>
                  <a:pt x="13179" y="3715"/>
                  <a:pt x="13197" y="3772"/>
                  <a:pt x="13200" y="3769"/>
                </a:cubicBezTo>
                <a:cubicBezTo>
                  <a:pt x="13322" y="3660"/>
                  <a:pt x="13559" y="3601"/>
                  <a:pt x="13511" y="4272"/>
                </a:cubicBezTo>
                <a:cubicBezTo>
                  <a:pt x="13196" y="8655"/>
                  <a:pt x="12167" y="9361"/>
                  <a:pt x="11906" y="9400"/>
                </a:cubicBezTo>
                <a:cubicBezTo>
                  <a:pt x="11849" y="9408"/>
                  <a:pt x="11794" y="9342"/>
                  <a:pt x="11757" y="9219"/>
                </a:cubicBezTo>
                <a:cubicBezTo>
                  <a:pt x="11755" y="9214"/>
                  <a:pt x="11753" y="9206"/>
                  <a:pt x="11752" y="9201"/>
                </a:cubicBezTo>
                <a:cubicBezTo>
                  <a:pt x="11684" y="8765"/>
                  <a:pt x="11882" y="8094"/>
                  <a:pt x="11782" y="7101"/>
                </a:cubicBezTo>
                <a:cubicBezTo>
                  <a:pt x="11736" y="6644"/>
                  <a:pt x="11267" y="7538"/>
                  <a:pt x="11127" y="8310"/>
                </a:cubicBezTo>
                <a:cubicBezTo>
                  <a:pt x="11041" y="8247"/>
                  <a:pt x="10902" y="8210"/>
                  <a:pt x="10785" y="8210"/>
                </a:cubicBezTo>
                <a:cubicBezTo>
                  <a:pt x="10668" y="8210"/>
                  <a:pt x="10529" y="8247"/>
                  <a:pt x="10443" y="8310"/>
                </a:cubicBezTo>
                <a:cubicBezTo>
                  <a:pt x="10303" y="7538"/>
                  <a:pt x="9834" y="6644"/>
                  <a:pt x="9788" y="7101"/>
                </a:cubicBezTo>
                <a:cubicBezTo>
                  <a:pt x="9688" y="8094"/>
                  <a:pt x="9888" y="8765"/>
                  <a:pt x="9820" y="9201"/>
                </a:cubicBezTo>
                <a:cubicBezTo>
                  <a:pt x="9818" y="9206"/>
                  <a:pt x="9815" y="9214"/>
                  <a:pt x="9813" y="9219"/>
                </a:cubicBezTo>
                <a:cubicBezTo>
                  <a:pt x="9776" y="9342"/>
                  <a:pt x="9723" y="9408"/>
                  <a:pt x="9665" y="9400"/>
                </a:cubicBezTo>
                <a:cubicBezTo>
                  <a:pt x="9405" y="9361"/>
                  <a:pt x="8376" y="8655"/>
                  <a:pt x="8061" y="4272"/>
                </a:cubicBezTo>
                <a:cubicBezTo>
                  <a:pt x="8012" y="3601"/>
                  <a:pt x="8250" y="3660"/>
                  <a:pt x="8372" y="3769"/>
                </a:cubicBezTo>
                <a:cubicBezTo>
                  <a:pt x="8375" y="3772"/>
                  <a:pt x="8391" y="3715"/>
                  <a:pt x="8392" y="3665"/>
                </a:cubicBezTo>
                <a:cubicBezTo>
                  <a:pt x="8403" y="3362"/>
                  <a:pt x="7913" y="3038"/>
                  <a:pt x="7855" y="2997"/>
                </a:cubicBezTo>
                <a:cubicBezTo>
                  <a:pt x="5785" y="1521"/>
                  <a:pt x="5116" y="-63"/>
                  <a:pt x="3075" y="1"/>
                </a:cubicBezTo>
                <a:close/>
              </a:path>
            </a:pathLst>
          </a:custGeom>
          <a:solidFill>
            <a:srgbClr val="D72E5D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ubtitle 2"/>
          <p:cNvSpPr txBox="1">
            <a:spLocks noGrp="1"/>
          </p:cNvSpPr>
          <p:nvPr>
            <p:ph type="title" idx="4294967295"/>
          </p:nvPr>
        </p:nvSpPr>
        <p:spPr>
          <a:xfrm>
            <a:off x="1569719" y="464381"/>
            <a:ext cx="9052561" cy="70104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Find the glider components</a:t>
            </a:r>
          </a:p>
        </p:txBody>
      </p:sp>
      <p:sp>
        <p:nvSpPr>
          <p:cNvPr id="146" name="Wings…"/>
          <p:cNvSpPr txBox="1"/>
          <p:nvPr/>
        </p:nvSpPr>
        <p:spPr>
          <a:xfrm>
            <a:off x="4507921" y="3920417"/>
            <a:ext cx="3176158" cy="2273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3700" b="1">
                <a:solidFill>
                  <a:srgbClr val="E9682C"/>
                </a:solidFill>
              </a:defRPr>
            </a:pPr>
            <a:r>
              <a:t>Wings</a:t>
            </a:r>
          </a:p>
          <a:p>
            <a:pPr algn="ctr">
              <a:defRPr sz="3700" b="1">
                <a:solidFill>
                  <a:srgbClr val="E9682C"/>
                </a:solidFill>
              </a:defRPr>
            </a:pPr>
            <a:r>
              <a:t>Fuselage (body)</a:t>
            </a:r>
          </a:p>
          <a:p>
            <a:pPr algn="ctr">
              <a:defRPr sz="3700" b="1">
                <a:solidFill>
                  <a:srgbClr val="E9682C"/>
                </a:solidFill>
              </a:defRPr>
            </a:pPr>
            <a:r>
              <a:t>Tail</a:t>
            </a:r>
          </a:p>
          <a:p>
            <a:pPr algn="ctr">
              <a:defRPr sz="3700" b="1">
                <a:solidFill>
                  <a:srgbClr val="E9682C"/>
                </a:solidFill>
              </a:defRPr>
            </a:pPr>
            <a:r>
              <a:t>Nose</a:t>
            </a:r>
          </a:p>
        </p:txBody>
      </p:sp>
      <p:pic>
        <p:nvPicPr>
          <p:cNvPr id="142" name="Image" descr="Image"/>
          <p:cNvPicPr>
            <a:picLocks noChangeAspect="1"/>
          </p:cNvPicPr>
          <p:nvPr/>
        </p:nvPicPr>
        <p:blipFill>
          <a:blip r:embed="rId3"/>
          <a:srcRect t="15438" b="8574"/>
          <a:stretch>
            <a:fillRect/>
          </a:stretch>
        </p:blipFill>
        <p:spPr>
          <a:xfrm>
            <a:off x="398429" y="1490442"/>
            <a:ext cx="4219753" cy="255015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https://commons.wikimedia.org/wiki/File:Squirrel-Glider-at-Lone-Pine.jpg"/>
          <p:cNvSpPr txBox="1"/>
          <p:nvPr/>
        </p:nvSpPr>
        <p:spPr>
          <a:xfrm>
            <a:off x="1016688" y="4147015"/>
            <a:ext cx="1909391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700"/>
            </a:lvl1pPr>
          </a:lstStyle>
          <a:p>
            <a:r>
              <a:rPr lang="en-AU" dirty="0"/>
              <a:t>Figaro, Public domain, via Wikimedia Commons</a:t>
            </a:r>
            <a:endParaRPr dirty="0"/>
          </a:p>
        </p:txBody>
      </p:sp>
      <p:pic>
        <p:nvPicPr>
          <p:cNvPr id="144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5422" y="1483192"/>
            <a:ext cx="4219753" cy="2564819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https://commons.wikimedia.org/wiki/File:Glybbs_Paper_Plane.jpg"/>
          <p:cNvSpPr txBox="1"/>
          <p:nvPr/>
        </p:nvSpPr>
        <p:spPr>
          <a:xfrm>
            <a:off x="8477246" y="4147015"/>
            <a:ext cx="1882886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700"/>
            </a:lvl1pPr>
          </a:lstStyle>
          <a:p>
            <a:r>
              <a:rPr lang="en-AU" dirty="0" err="1"/>
              <a:t>RegiegeigeR</a:t>
            </a:r>
            <a:r>
              <a:rPr lang="en-AU" dirty="0"/>
              <a:t>, Public Domain, </a:t>
            </a:r>
            <a:r>
              <a:rPr lang="en-AU" dirty="0" err="1"/>
              <a:t>Wikimdia</a:t>
            </a:r>
            <a:r>
              <a:rPr lang="en-AU" dirty="0"/>
              <a:t> Commons</a:t>
            </a:r>
            <a:endParaRPr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ubtitle 2"/>
          <p:cNvSpPr txBox="1">
            <a:spLocks noGrp="1"/>
          </p:cNvSpPr>
          <p:nvPr>
            <p:ph type="title" idx="4294967295"/>
          </p:nvPr>
        </p:nvSpPr>
        <p:spPr>
          <a:xfrm>
            <a:off x="1569719" y="464381"/>
            <a:ext cx="9052561" cy="70104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Try this: Build a basic glider</a:t>
            </a:r>
          </a:p>
        </p:txBody>
      </p:sp>
      <p:pic>
        <p:nvPicPr>
          <p:cNvPr id="3" name="Online Media 2" title="How to Build a Mini Glider | simple #STEM kids project for classroom">
            <a:hlinkClick r:id="" action="ppaction://media"/>
            <a:extLst>
              <a:ext uri="{FF2B5EF4-FFF2-40B4-BE49-F238E27FC236}">
                <a16:creationId xmlns:a16="http://schemas.microsoft.com/office/drawing/2014/main" id="{552FB1FB-F914-56CC-A55D-98AD949CFFB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69719" y="1359199"/>
            <a:ext cx="8059193" cy="455344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1"/>
          <p:cNvSpPr txBox="1">
            <a:spLocks noGrp="1"/>
          </p:cNvSpPr>
          <p:nvPr>
            <p:ph type="title" idx="4294967295"/>
          </p:nvPr>
        </p:nvSpPr>
        <p:spPr>
          <a:xfrm>
            <a:off x="2139368" y="1380563"/>
            <a:ext cx="5896941" cy="1985964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none" lIns="45719" tIns="45720" rIns="45719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>
              <a:lnSpc>
                <a:spcPct val="90000"/>
              </a:lnSpc>
              <a:defRPr sz="54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Biomimicry glider</a:t>
            </a:r>
          </a:p>
        </p:txBody>
      </p:sp>
      <p:sp>
        <p:nvSpPr>
          <p:cNvPr id="151" name="Title 1"/>
          <p:cNvSpPr txBox="1"/>
          <p:nvPr/>
        </p:nvSpPr>
        <p:spPr>
          <a:xfrm>
            <a:off x="2127531" y="3462266"/>
            <a:ext cx="3405893" cy="1447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normAutofit/>
          </a:bodyPr>
          <a:lstStyle/>
          <a:p>
            <a:pPr>
              <a:lnSpc>
                <a:spcPct val="90000"/>
              </a:lnSpc>
              <a:defRPr sz="4000" b="1">
                <a:solidFill>
                  <a:srgbClr val="F15E2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Learning </a:t>
            </a:r>
          </a:p>
          <a:p>
            <a:pPr>
              <a:lnSpc>
                <a:spcPct val="90000"/>
              </a:lnSpc>
              <a:defRPr sz="4000" b="1">
                <a:solidFill>
                  <a:srgbClr val="F15E2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 dirty="0"/>
              <a:t>c</a:t>
            </a:r>
            <a:r>
              <a:rPr dirty="0" err="1"/>
              <a:t>onstruction</a:t>
            </a:r>
            <a:r>
              <a:rPr dirty="0"/>
              <a:t> </a:t>
            </a:r>
          </a:p>
        </p:txBody>
      </p:sp>
      <p:sp>
        <p:nvSpPr>
          <p:cNvPr id="153" name="Bat" descr="Illustration of a bat"/>
          <p:cNvSpPr/>
          <p:nvPr/>
        </p:nvSpPr>
        <p:spPr>
          <a:xfrm rot="1140000">
            <a:off x="7565201" y="3831576"/>
            <a:ext cx="2372824" cy="850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0" h="21537" extrusionOk="0">
                <a:moveTo>
                  <a:pt x="3075" y="1"/>
                </a:moveTo>
                <a:cubicBezTo>
                  <a:pt x="2069" y="33"/>
                  <a:pt x="795" y="457"/>
                  <a:pt x="22" y="1693"/>
                </a:cubicBezTo>
                <a:cubicBezTo>
                  <a:pt x="-15" y="1752"/>
                  <a:pt x="-2" y="1909"/>
                  <a:pt x="41" y="1921"/>
                </a:cubicBezTo>
                <a:cubicBezTo>
                  <a:pt x="2144" y="2517"/>
                  <a:pt x="3063" y="7315"/>
                  <a:pt x="3196" y="8073"/>
                </a:cubicBezTo>
                <a:cubicBezTo>
                  <a:pt x="3207" y="8136"/>
                  <a:pt x="3229" y="8185"/>
                  <a:pt x="3253" y="8201"/>
                </a:cubicBezTo>
                <a:cubicBezTo>
                  <a:pt x="5341" y="9508"/>
                  <a:pt x="6043" y="13732"/>
                  <a:pt x="6170" y="14627"/>
                </a:cubicBezTo>
                <a:cubicBezTo>
                  <a:pt x="6184" y="14726"/>
                  <a:pt x="6221" y="14785"/>
                  <a:pt x="6259" y="14774"/>
                </a:cubicBezTo>
                <a:cubicBezTo>
                  <a:pt x="7470" y="14423"/>
                  <a:pt x="8945" y="17135"/>
                  <a:pt x="9362" y="18343"/>
                </a:cubicBezTo>
                <a:cubicBezTo>
                  <a:pt x="9562" y="18827"/>
                  <a:pt x="9492" y="18988"/>
                  <a:pt x="9465" y="19276"/>
                </a:cubicBezTo>
                <a:cubicBezTo>
                  <a:pt x="9386" y="20099"/>
                  <a:pt x="9614" y="20217"/>
                  <a:pt x="9720" y="20191"/>
                </a:cubicBezTo>
                <a:cubicBezTo>
                  <a:pt x="9835" y="20163"/>
                  <a:pt x="9733" y="19908"/>
                  <a:pt x="9761" y="19741"/>
                </a:cubicBezTo>
                <a:cubicBezTo>
                  <a:pt x="9795" y="19533"/>
                  <a:pt x="9840" y="19509"/>
                  <a:pt x="9895" y="19651"/>
                </a:cubicBezTo>
                <a:cubicBezTo>
                  <a:pt x="10037" y="20013"/>
                  <a:pt x="10453" y="21132"/>
                  <a:pt x="10785" y="21537"/>
                </a:cubicBezTo>
                <a:cubicBezTo>
                  <a:pt x="11117" y="21132"/>
                  <a:pt x="11535" y="20013"/>
                  <a:pt x="11677" y="19651"/>
                </a:cubicBezTo>
                <a:cubicBezTo>
                  <a:pt x="11732" y="19509"/>
                  <a:pt x="11775" y="19533"/>
                  <a:pt x="11809" y="19741"/>
                </a:cubicBezTo>
                <a:cubicBezTo>
                  <a:pt x="11837" y="19908"/>
                  <a:pt x="11736" y="20163"/>
                  <a:pt x="11852" y="20191"/>
                </a:cubicBezTo>
                <a:cubicBezTo>
                  <a:pt x="11958" y="20217"/>
                  <a:pt x="12184" y="20099"/>
                  <a:pt x="12105" y="19276"/>
                </a:cubicBezTo>
                <a:cubicBezTo>
                  <a:pt x="12078" y="18988"/>
                  <a:pt x="12008" y="18827"/>
                  <a:pt x="12208" y="18343"/>
                </a:cubicBezTo>
                <a:cubicBezTo>
                  <a:pt x="12625" y="17135"/>
                  <a:pt x="14100" y="14423"/>
                  <a:pt x="15311" y="14774"/>
                </a:cubicBezTo>
                <a:cubicBezTo>
                  <a:pt x="15349" y="14785"/>
                  <a:pt x="15386" y="14726"/>
                  <a:pt x="15400" y="14627"/>
                </a:cubicBezTo>
                <a:cubicBezTo>
                  <a:pt x="15527" y="13732"/>
                  <a:pt x="16229" y="9508"/>
                  <a:pt x="18317" y="8201"/>
                </a:cubicBezTo>
                <a:cubicBezTo>
                  <a:pt x="18341" y="8185"/>
                  <a:pt x="18363" y="8136"/>
                  <a:pt x="18374" y="8073"/>
                </a:cubicBezTo>
                <a:cubicBezTo>
                  <a:pt x="18507" y="7314"/>
                  <a:pt x="19428" y="2517"/>
                  <a:pt x="21531" y="1921"/>
                </a:cubicBezTo>
                <a:cubicBezTo>
                  <a:pt x="21573" y="1909"/>
                  <a:pt x="21585" y="1752"/>
                  <a:pt x="21548" y="1693"/>
                </a:cubicBezTo>
                <a:cubicBezTo>
                  <a:pt x="20775" y="457"/>
                  <a:pt x="19501" y="33"/>
                  <a:pt x="18495" y="1"/>
                </a:cubicBezTo>
                <a:cubicBezTo>
                  <a:pt x="16454" y="-63"/>
                  <a:pt x="15785" y="1521"/>
                  <a:pt x="13715" y="2997"/>
                </a:cubicBezTo>
                <a:cubicBezTo>
                  <a:pt x="13657" y="3038"/>
                  <a:pt x="13167" y="3362"/>
                  <a:pt x="13178" y="3665"/>
                </a:cubicBezTo>
                <a:cubicBezTo>
                  <a:pt x="13179" y="3715"/>
                  <a:pt x="13197" y="3772"/>
                  <a:pt x="13200" y="3769"/>
                </a:cubicBezTo>
                <a:cubicBezTo>
                  <a:pt x="13322" y="3660"/>
                  <a:pt x="13559" y="3601"/>
                  <a:pt x="13511" y="4272"/>
                </a:cubicBezTo>
                <a:cubicBezTo>
                  <a:pt x="13196" y="8655"/>
                  <a:pt x="12167" y="9361"/>
                  <a:pt x="11906" y="9400"/>
                </a:cubicBezTo>
                <a:cubicBezTo>
                  <a:pt x="11849" y="9408"/>
                  <a:pt x="11794" y="9342"/>
                  <a:pt x="11757" y="9219"/>
                </a:cubicBezTo>
                <a:cubicBezTo>
                  <a:pt x="11755" y="9214"/>
                  <a:pt x="11753" y="9206"/>
                  <a:pt x="11752" y="9201"/>
                </a:cubicBezTo>
                <a:cubicBezTo>
                  <a:pt x="11684" y="8765"/>
                  <a:pt x="11882" y="8094"/>
                  <a:pt x="11782" y="7101"/>
                </a:cubicBezTo>
                <a:cubicBezTo>
                  <a:pt x="11736" y="6644"/>
                  <a:pt x="11267" y="7538"/>
                  <a:pt x="11127" y="8310"/>
                </a:cubicBezTo>
                <a:cubicBezTo>
                  <a:pt x="11041" y="8247"/>
                  <a:pt x="10902" y="8210"/>
                  <a:pt x="10785" y="8210"/>
                </a:cubicBezTo>
                <a:cubicBezTo>
                  <a:pt x="10668" y="8210"/>
                  <a:pt x="10529" y="8247"/>
                  <a:pt x="10443" y="8310"/>
                </a:cubicBezTo>
                <a:cubicBezTo>
                  <a:pt x="10303" y="7538"/>
                  <a:pt x="9834" y="6644"/>
                  <a:pt x="9788" y="7101"/>
                </a:cubicBezTo>
                <a:cubicBezTo>
                  <a:pt x="9688" y="8094"/>
                  <a:pt x="9888" y="8765"/>
                  <a:pt x="9820" y="9201"/>
                </a:cubicBezTo>
                <a:cubicBezTo>
                  <a:pt x="9818" y="9206"/>
                  <a:pt x="9815" y="9214"/>
                  <a:pt x="9813" y="9219"/>
                </a:cubicBezTo>
                <a:cubicBezTo>
                  <a:pt x="9776" y="9342"/>
                  <a:pt x="9723" y="9408"/>
                  <a:pt x="9665" y="9400"/>
                </a:cubicBezTo>
                <a:cubicBezTo>
                  <a:pt x="9405" y="9361"/>
                  <a:pt x="8376" y="8655"/>
                  <a:pt x="8061" y="4272"/>
                </a:cubicBezTo>
                <a:cubicBezTo>
                  <a:pt x="8012" y="3601"/>
                  <a:pt x="8250" y="3660"/>
                  <a:pt x="8372" y="3769"/>
                </a:cubicBezTo>
                <a:cubicBezTo>
                  <a:pt x="8375" y="3772"/>
                  <a:pt x="8391" y="3715"/>
                  <a:pt x="8392" y="3665"/>
                </a:cubicBezTo>
                <a:cubicBezTo>
                  <a:pt x="8403" y="3362"/>
                  <a:pt x="7913" y="3038"/>
                  <a:pt x="7855" y="2997"/>
                </a:cubicBezTo>
                <a:cubicBezTo>
                  <a:pt x="5785" y="1521"/>
                  <a:pt x="5116" y="-63"/>
                  <a:pt x="3075" y="1"/>
                </a:cubicBezTo>
                <a:close/>
              </a:path>
            </a:pathLst>
          </a:custGeom>
          <a:solidFill>
            <a:srgbClr val="D72E5D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ubtitle 2"/>
          <p:cNvSpPr txBox="1">
            <a:spLocks noGrp="1"/>
          </p:cNvSpPr>
          <p:nvPr>
            <p:ph type="title" idx="4294967295"/>
          </p:nvPr>
        </p:nvSpPr>
        <p:spPr>
          <a:xfrm>
            <a:off x="1569719" y="464381"/>
            <a:ext cx="9052561" cy="70104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Biomimicry</a:t>
            </a:r>
          </a:p>
        </p:txBody>
      </p:sp>
      <p:sp>
        <p:nvSpPr>
          <p:cNvPr id="15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952869" y="1625539"/>
            <a:ext cx="9842620" cy="4132640"/>
          </a:xfrm>
          <a:prstGeom prst="rect">
            <a:avLst/>
          </a:prstGeom>
        </p:spPr>
        <p:txBody>
          <a:bodyPr/>
          <a:lstStyle/>
          <a:p>
            <a:pPr marL="226313" indent="-226313" defTabSz="905255">
              <a:spcBef>
                <a:spcPts val="900"/>
              </a:spcBef>
              <a:defRPr sz="2772"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Aerospace engineers often derive inspiration from the natural world. </a:t>
            </a:r>
          </a:p>
          <a:p>
            <a:pPr marL="226313" indent="-226313" defTabSz="905255">
              <a:spcBef>
                <a:spcPts val="900"/>
              </a:spcBef>
              <a:defRPr sz="2772"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This is called </a:t>
            </a:r>
            <a:r>
              <a:rPr b="1" dirty="0">
                <a:solidFill>
                  <a:srgbClr val="36378C"/>
                </a:solidFill>
              </a:rPr>
              <a:t>biomimicry</a:t>
            </a:r>
            <a:r>
              <a:rPr dirty="0"/>
              <a:t>. </a:t>
            </a:r>
          </a:p>
          <a:p>
            <a:pPr marL="226313" indent="-226313" defTabSz="905255">
              <a:spcBef>
                <a:spcPts val="900"/>
              </a:spcBef>
              <a:defRPr sz="2772"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Aerospace engineers ask questions such as: </a:t>
            </a:r>
          </a:p>
          <a:p>
            <a:pPr marL="678941" lvl="1" indent="-226313" defTabSz="905255">
              <a:spcBef>
                <a:spcPts val="900"/>
              </a:spcBef>
              <a:defRPr sz="2772"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 dirty="0"/>
              <a:t>h</a:t>
            </a:r>
            <a:r>
              <a:rPr dirty="0"/>
              <a:t>ow can we make aircraft wings change shape like birds’ wings? </a:t>
            </a:r>
          </a:p>
          <a:p>
            <a:pPr marL="678941" lvl="1" indent="-226313" defTabSz="905255">
              <a:spcBef>
                <a:spcPts val="900"/>
              </a:spcBef>
              <a:defRPr sz="2772"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 dirty="0"/>
              <a:t>h</a:t>
            </a:r>
            <a:r>
              <a:rPr dirty="0"/>
              <a:t>ow can we make planes that fly as silently as an owl? </a:t>
            </a:r>
          </a:p>
          <a:p>
            <a:pPr marL="678941" lvl="1" indent="-226313" defTabSz="905255">
              <a:spcBef>
                <a:spcPts val="900"/>
              </a:spcBef>
              <a:defRPr sz="2772"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 dirty="0"/>
              <a:t>h</a:t>
            </a:r>
            <a:r>
              <a:rPr dirty="0"/>
              <a:t>ow can we decrease the weight of the fuselage to mimic flying animals’ light bodies?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ubtitle 2"/>
          <p:cNvSpPr txBox="1">
            <a:spLocks noGrp="1"/>
          </p:cNvSpPr>
          <p:nvPr>
            <p:ph type="title" idx="4294967295"/>
          </p:nvPr>
        </p:nvSpPr>
        <p:spPr>
          <a:xfrm>
            <a:off x="1569719" y="464381"/>
            <a:ext cx="9052561" cy="70104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Taylah Griffin</a:t>
            </a:r>
          </a:p>
        </p:txBody>
      </p:sp>
      <p:sp>
        <p:nvSpPr>
          <p:cNvPr id="158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797670" y="1723075"/>
            <a:ext cx="6126018" cy="4351339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 err="1"/>
              <a:t>Gangalu</a:t>
            </a:r>
            <a:r>
              <a:rPr dirty="0"/>
              <a:t> woman who grew up in Far North Queensland.</a:t>
            </a:r>
          </a:p>
          <a:p>
            <a:pPr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Studied Electrical and Aerospace Engineering at QUT.</a:t>
            </a:r>
          </a:p>
          <a:p>
            <a:pPr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First indigenous woman to graduate from QUT with an engineering degree</a:t>
            </a:r>
            <a:r>
              <a:rPr lang="en-AU" dirty="0"/>
              <a:t>.</a:t>
            </a:r>
            <a:r>
              <a:rPr dirty="0"/>
              <a:t> </a:t>
            </a:r>
          </a:p>
        </p:txBody>
      </p:sp>
      <p:pic>
        <p:nvPicPr>
          <p:cNvPr id="160" name="Image" descr="Image"/>
          <p:cNvPicPr>
            <a:picLocks noChangeAspect="1"/>
          </p:cNvPicPr>
          <p:nvPr/>
        </p:nvPicPr>
        <p:blipFill>
          <a:blip r:embed="rId4"/>
          <a:srcRect l="13802" t="10727" r="2442" b="11327"/>
          <a:stretch>
            <a:fillRect/>
          </a:stretch>
        </p:blipFill>
        <p:spPr>
          <a:xfrm>
            <a:off x="8596794" y="318093"/>
            <a:ext cx="3106866" cy="1676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376" extrusionOk="0">
                <a:moveTo>
                  <a:pt x="12881" y="21"/>
                </a:moveTo>
                <a:cubicBezTo>
                  <a:pt x="4552" y="-216"/>
                  <a:pt x="1726" y="1497"/>
                  <a:pt x="922" y="7269"/>
                </a:cubicBezTo>
                <a:cubicBezTo>
                  <a:pt x="483" y="10418"/>
                  <a:pt x="855" y="13938"/>
                  <a:pt x="1876" y="16308"/>
                </a:cubicBezTo>
                <a:lnTo>
                  <a:pt x="2158" y="16966"/>
                </a:lnTo>
                <a:lnTo>
                  <a:pt x="1733" y="17715"/>
                </a:lnTo>
                <a:cubicBezTo>
                  <a:pt x="1328" y="18427"/>
                  <a:pt x="628" y="18996"/>
                  <a:pt x="161" y="18996"/>
                </a:cubicBezTo>
                <a:cubicBezTo>
                  <a:pt x="46" y="18996"/>
                  <a:pt x="-8" y="19050"/>
                  <a:pt x="1" y="19178"/>
                </a:cubicBezTo>
                <a:cubicBezTo>
                  <a:pt x="9" y="19306"/>
                  <a:pt x="82" y="19509"/>
                  <a:pt x="216" y="19801"/>
                </a:cubicBezTo>
                <a:cubicBezTo>
                  <a:pt x="533" y="20491"/>
                  <a:pt x="1192" y="21056"/>
                  <a:pt x="1689" y="21056"/>
                </a:cubicBezTo>
                <a:cubicBezTo>
                  <a:pt x="2225" y="21056"/>
                  <a:pt x="2924" y="20619"/>
                  <a:pt x="3413" y="19983"/>
                </a:cubicBezTo>
                <a:lnTo>
                  <a:pt x="3799" y="19482"/>
                </a:lnTo>
                <a:lnTo>
                  <a:pt x="4485" y="19937"/>
                </a:lnTo>
                <a:cubicBezTo>
                  <a:pt x="5126" y="20362"/>
                  <a:pt x="6568" y="20805"/>
                  <a:pt x="8584" y="21197"/>
                </a:cubicBezTo>
                <a:cubicBezTo>
                  <a:pt x="9244" y="21326"/>
                  <a:pt x="10444" y="21384"/>
                  <a:pt x="11621" y="21375"/>
                </a:cubicBezTo>
                <a:cubicBezTo>
                  <a:pt x="12798" y="21365"/>
                  <a:pt x="13954" y="21285"/>
                  <a:pt x="14525" y="21147"/>
                </a:cubicBezTo>
                <a:cubicBezTo>
                  <a:pt x="15822" y="20833"/>
                  <a:pt x="16275" y="20652"/>
                  <a:pt x="17322" y="20018"/>
                </a:cubicBezTo>
                <a:cubicBezTo>
                  <a:pt x="19532" y="18681"/>
                  <a:pt x="20941" y="16186"/>
                  <a:pt x="21482" y="12654"/>
                </a:cubicBezTo>
                <a:cubicBezTo>
                  <a:pt x="21556" y="12166"/>
                  <a:pt x="21592" y="11135"/>
                  <a:pt x="21592" y="10098"/>
                </a:cubicBezTo>
                <a:cubicBezTo>
                  <a:pt x="21592" y="9061"/>
                  <a:pt x="21556" y="8020"/>
                  <a:pt x="21482" y="7512"/>
                </a:cubicBezTo>
                <a:cubicBezTo>
                  <a:pt x="21119" y="5041"/>
                  <a:pt x="20171" y="2740"/>
                  <a:pt x="19134" y="1818"/>
                </a:cubicBezTo>
                <a:cubicBezTo>
                  <a:pt x="17545" y="404"/>
                  <a:pt x="16574" y="126"/>
                  <a:pt x="12881" y="2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61" name="Watch this video to learn more about Taylah’s journey in aerospace engineering."/>
          <p:cNvSpPr/>
          <p:nvPr/>
        </p:nvSpPr>
        <p:spPr>
          <a:xfrm>
            <a:off x="7603483" y="4859210"/>
            <a:ext cx="3968441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>
              <a:srgbClr val="E9682C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2"/>
            <a:r>
              <a:rPr dirty="0"/>
              <a:t>Watch </a:t>
            </a: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/>
              </a:rPr>
              <a:t>this video</a:t>
            </a:r>
            <a:r>
              <a:rPr dirty="0"/>
              <a:t> to learn </a:t>
            </a:r>
            <a:r>
              <a:rPr lang="en-AU" dirty="0"/>
              <a:t>	</a:t>
            </a:r>
            <a:r>
              <a:rPr dirty="0"/>
              <a:t>more about Taylah’s journey </a:t>
            </a:r>
            <a:r>
              <a:rPr lang="en-AU" dirty="0"/>
              <a:t>	</a:t>
            </a:r>
            <a:r>
              <a:rPr dirty="0"/>
              <a:t>in aerospace engineering.  </a:t>
            </a:r>
          </a:p>
        </p:txBody>
      </p:sp>
      <p:sp>
        <p:nvSpPr>
          <p:cNvPr id="162" name="Film Stri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42003" y="5188712"/>
            <a:ext cx="727345" cy="610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7" y="0"/>
                </a:moveTo>
                <a:cubicBezTo>
                  <a:pt x="249" y="0"/>
                  <a:pt x="0" y="296"/>
                  <a:pt x="0" y="663"/>
                </a:cubicBezTo>
                <a:lnTo>
                  <a:pt x="0" y="20939"/>
                </a:lnTo>
                <a:cubicBezTo>
                  <a:pt x="0" y="21306"/>
                  <a:pt x="249" y="21600"/>
                  <a:pt x="557" y="21600"/>
                </a:cubicBezTo>
                <a:lnTo>
                  <a:pt x="21045" y="21600"/>
                </a:lnTo>
                <a:cubicBezTo>
                  <a:pt x="21353" y="21600"/>
                  <a:pt x="21600" y="21306"/>
                  <a:pt x="21600" y="20939"/>
                </a:cubicBezTo>
                <a:lnTo>
                  <a:pt x="21600" y="657"/>
                </a:lnTo>
                <a:cubicBezTo>
                  <a:pt x="21600" y="297"/>
                  <a:pt x="21353" y="0"/>
                  <a:pt x="21045" y="0"/>
                </a:cubicBezTo>
                <a:lnTo>
                  <a:pt x="557" y="0"/>
                </a:lnTo>
                <a:close/>
                <a:moveTo>
                  <a:pt x="1733" y="1317"/>
                </a:moveTo>
                <a:lnTo>
                  <a:pt x="3352" y="1317"/>
                </a:lnTo>
                <a:lnTo>
                  <a:pt x="3352" y="3246"/>
                </a:lnTo>
                <a:lnTo>
                  <a:pt x="1733" y="3246"/>
                </a:lnTo>
                <a:lnTo>
                  <a:pt x="1733" y="1317"/>
                </a:lnTo>
                <a:close/>
                <a:moveTo>
                  <a:pt x="5863" y="1317"/>
                </a:moveTo>
                <a:lnTo>
                  <a:pt x="7482" y="1317"/>
                </a:lnTo>
                <a:lnTo>
                  <a:pt x="7482" y="3246"/>
                </a:lnTo>
                <a:lnTo>
                  <a:pt x="5863" y="3246"/>
                </a:lnTo>
                <a:lnTo>
                  <a:pt x="5863" y="1317"/>
                </a:lnTo>
                <a:close/>
                <a:moveTo>
                  <a:pt x="9993" y="1317"/>
                </a:moveTo>
                <a:lnTo>
                  <a:pt x="11612" y="1317"/>
                </a:lnTo>
                <a:lnTo>
                  <a:pt x="11612" y="3246"/>
                </a:lnTo>
                <a:lnTo>
                  <a:pt x="9993" y="3246"/>
                </a:lnTo>
                <a:lnTo>
                  <a:pt x="9993" y="1317"/>
                </a:lnTo>
                <a:close/>
                <a:moveTo>
                  <a:pt x="14123" y="1317"/>
                </a:moveTo>
                <a:lnTo>
                  <a:pt x="15742" y="1317"/>
                </a:lnTo>
                <a:lnTo>
                  <a:pt x="15742" y="3246"/>
                </a:lnTo>
                <a:lnTo>
                  <a:pt x="14123" y="3246"/>
                </a:lnTo>
                <a:lnTo>
                  <a:pt x="14123" y="1317"/>
                </a:lnTo>
                <a:close/>
                <a:moveTo>
                  <a:pt x="18253" y="1317"/>
                </a:moveTo>
                <a:lnTo>
                  <a:pt x="19872" y="1317"/>
                </a:lnTo>
                <a:lnTo>
                  <a:pt x="19872" y="3246"/>
                </a:lnTo>
                <a:lnTo>
                  <a:pt x="18253" y="3246"/>
                </a:lnTo>
                <a:lnTo>
                  <a:pt x="18253" y="1317"/>
                </a:lnTo>
                <a:close/>
                <a:moveTo>
                  <a:pt x="1733" y="4563"/>
                </a:moveTo>
                <a:lnTo>
                  <a:pt x="19872" y="4563"/>
                </a:lnTo>
                <a:lnTo>
                  <a:pt x="19872" y="17031"/>
                </a:lnTo>
                <a:lnTo>
                  <a:pt x="1733" y="17031"/>
                </a:lnTo>
                <a:lnTo>
                  <a:pt x="1733" y="4563"/>
                </a:lnTo>
                <a:close/>
                <a:moveTo>
                  <a:pt x="1733" y="18348"/>
                </a:moveTo>
                <a:lnTo>
                  <a:pt x="3352" y="18348"/>
                </a:lnTo>
                <a:lnTo>
                  <a:pt x="3352" y="20276"/>
                </a:lnTo>
                <a:lnTo>
                  <a:pt x="1733" y="20276"/>
                </a:lnTo>
                <a:lnTo>
                  <a:pt x="1733" y="18348"/>
                </a:lnTo>
                <a:close/>
                <a:moveTo>
                  <a:pt x="5863" y="18348"/>
                </a:moveTo>
                <a:lnTo>
                  <a:pt x="7482" y="18348"/>
                </a:lnTo>
                <a:lnTo>
                  <a:pt x="7482" y="20276"/>
                </a:lnTo>
                <a:lnTo>
                  <a:pt x="5863" y="20276"/>
                </a:lnTo>
                <a:lnTo>
                  <a:pt x="5863" y="18348"/>
                </a:lnTo>
                <a:close/>
                <a:moveTo>
                  <a:pt x="9993" y="18348"/>
                </a:moveTo>
                <a:lnTo>
                  <a:pt x="11612" y="18348"/>
                </a:lnTo>
                <a:lnTo>
                  <a:pt x="11612" y="20276"/>
                </a:lnTo>
                <a:lnTo>
                  <a:pt x="9993" y="20276"/>
                </a:lnTo>
                <a:lnTo>
                  <a:pt x="9993" y="18348"/>
                </a:lnTo>
                <a:close/>
                <a:moveTo>
                  <a:pt x="14123" y="18348"/>
                </a:moveTo>
                <a:lnTo>
                  <a:pt x="15742" y="18348"/>
                </a:lnTo>
                <a:lnTo>
                  <a:pt x="15742" y="20276"/>
                </a:lnTo>
                <a:lnTo>
                  <a:pt x="14123" y="20276"/>
                </a:lnTo>
                <a:lnTo>
                  <a:pt x="14123" y="18348"/>
                </a:lnTo>
                <a:close/>
                <a:moveTo>
                  <a:pt x="18253" y="18348"/>
                </a:moveTo>
                <a:lnTo>
                  <a:pt x="19872" y="18348"/>
                </a:lnTo>
                <a:lnTo>
                  <a:pt x="19872" y="20276"/>
                </a:lnTo>
                <a:lnTo>
                  <a:pt x="18253" y="20276"/>
                </a:lnTo>
                <a:lnTo>
                  <a:pt x="18253" y="18348"/>
                </a:lnTo>
                <a:close/>
              </a:path>
            </a:pathLst>
          </a:custGeom>
          <a:solidFill>
            <a:srgbClr val="36378C"/>
          </a:solidFill>
          <a:ln w="12700">
            <a:solidFill>
              <a:srgbClr val="36378C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610</Words>
  <Application>Microsoft Office PowerPoint</Application>
  <PresentationFormat>Widescreen</PresentationFormat>
  <Paragraphs>100</Paragraphs>
  <Slides>14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Aptos Narrow</vt:lpstr>
      <vt:lpstr>Arial</vt:lpstr>
      <vt:lpstr>Calibri</vt:lpstr>
      <vt:lpstr>Calibri Light</vt:lpstr>
      <vt:lpstr>Helvetica Neue</vt:lpstr>
      <vt:lpstr>1_Office Theme</vt:lpstr>
      <vt:lpstr>Biomimicry glider</vt:lpstr>
      <vt:lpstr>Animals taking flight</vt:lpstr>
      <vt:lpstr>Wingsuits </vt:lpstr>
      <vt:lpstr>Biomimicry glider</vt:lpstr>
      <vt:lpstr>Find the glider components</vt:lpstr>
      <vt:lpstr>Try this: Build a basic glider</vt:lpstr>
      <vt:lpstr>Biomimicry glider</vt:lpstr>
      <vt:lpstr>Biomimicry</vt:lpstr>
      <vt:lpstr>Taylah Griffin</vt:lpstr>
      <vt:lpstr>Research this</vt:lpstr>
      <vt:lpstr>Build a better glider</vt:lpstr>
      <vt:lpstr>The engineering design process</vt:lpstr>
      <vt:lpstr>Biomimicry glider</vt:lpstr>
      <vt:lpstr>Project Rubric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Biomimicry glider</dc:title>
  <dc:creator>Jill Wilson</dc:creator>
  <cp:lastModifiedBy>Flora Smith</cp:lastModifiedBy>
  <cp:revision>5</cp:revision>
  <dcterms:modified xsi:type="dcterms:W3CDTF">2024-03-04T04:04:23Z</dcterms:modified>
</cp:coreProperties>
</file>