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5B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62085C-759F-4F51-A7D4-DCBEC88FF8EB}" v="1" dt="2025-11-19T11:37:18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a Porter" userId="abf78dcc-8338-4c8d-a2e7-edd6dee799c5" providerId="ADAL" clId="{B30216E6-AC45-497C-85F5-7CC74E115111}"/>
    <pc:docChg chg="custSel modSld">
      <pc:chgData name="Tessa Porter" userId="abf78dcc-8338-4c8d-a2e7-edd6dee799c5" providerId="ADAL" clId="{B30216E6-AC45-497C-85F5-7CC74E115111}" dt="2025-11-19T11:37:36.555" v="1" actId="478"/>
      <pc:docMkLst>
        <pc:docMk/>
      </pc:docMkLst>
      <pc:sldChg chg="addSp delSp modSp mod modClrScheme chgLayout">
        <pc:chgData name="Tessa Porter" userId="abf78dcc-8338-4c8d-a2e7-edd6dee799c5" providerId="ADAL" clId="{B30216E6-AC45-497C-85F5-7CC74E115111}" dt="2025-11-19T11:37:36.555" v="1" actId="478"/>
        <pc:sldMkLst>
          <pc:docMk/>
          <pc:sldMk cId="3946651960" sldId="258"/>
        </pc:sldMkLst>
        <pc:spChg chg="add del mod ord">
          <ac:chgData name="Tessa Porter" userId="abf78dcc-8338-4c8d-a2e7-edd6dee799c5" providerId="ADAL" clId="{B30216E6-AC45-497C-85F5-7CC74E115111}" dt="2025-11-19T11:37:36.555" v="1" actId="478"/>
          <ac:spMkLst>
            <pc:docMk/>
            <pc:sldMk cId="3946651960" sldId="258"/>
            <ac:spMk id="4" creationId="{2E011124-B165-537C-E219-785E26BCC43A}"/>
          </ac:spMkLst>
        </pc:spChg>
        <pc:graphicFrameChg chg="mod ord modGraphic">
          <ac:chgData name="Tessa Porter" userId="abf78dcc-8338-4c8d-a2e7-edd6dee799c5" providerId="ADAL" clId="{B30216E6-AC45-497C-85F5-7CC74E115111}" dt="2025-11-19T11:37:31.726" v="0" actId="700"/>
          <ac:graphicFrameMkLst>
            <pc:docMk/>
            <pc:sldMk cId="3946651960" sldId="258"/>
            <ac:graphicFrameMk id="3" creationId="{2EC5B209-FF63-DF6E-F26F-9255282AE15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hite screen&#10;&#10;AI-generated content may be incorrect.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7537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8851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2467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BB6504-DAB1-7B09-A82B-780CA4DB8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2B374C3-DB70-4B11-E748-D32D01079A7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144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AD7C3B-B16E-5C13-ECC8-309F85147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1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1149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86233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F5444C-5769-8982-6A0A-E9E920E50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02472E1-3012-9D04-7A29-90EA4E9C4C9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7452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26E43-67F0-1E15-AEEB-9627EE56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95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ening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30144A-8CDA-A93B-F682-40DD3B90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8DEE0-6F88-C54B-AD47-C911AB458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818" y="1620216"/>
            <a:ext cx="7334383" cy="1960651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 dirty="0"/>
              <a:t>Section Heading</a:t>
            </a:r>
            <a:br>
              <a:rPr lang="en-US" dirty="0"/>
            </a:br>
            <a:r>
              <a:rPr lang="en-US" dirty="0"/>
              <a:t>Level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59F6E-93AC-3849-9DA0-5B6BF15B2C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93818" y="3580867"/>
            <a:ext cx="7334383" cy="14323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000" b="1">
                <a:solidFill>
                  <a:srgbClr val="F15E2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Heading Level 2</a:t>
            </a:r>
          </a:p>
        </p:txBody>
      </p:sp>
    </p:spTree>
    <p:extLst>
      <p:ext uri="{BB962C8B-B14F-4D97-AF65-F5344CB8AC3E}">
        <p14:creationId xmlns:p14="http://schemas.microsoft.com/office/powerpoint/2010/main" val="1289390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771CEF-A33B-99C1-7B6C-C3E73DE0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9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8819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51816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0A6FD-6E6E-3F8C-4232-D27C9208E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276"/>
            <a:ext cx="51816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8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3970393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0A6FD-6E6E-3F8C-4232-D27C9208E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285276"/>
            <a:ext cx="61722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98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3970393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74B7445-97F3-1D5C-DC8D-CC5311350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1285276"/>
            <a:ext cx="6173788" cy="489168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42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F2482-783B-4F4D-8134-6ED244A91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9615B-8C6C-CF44-B2F7-BD05DEEC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B7F1-3B3E-304A-8910-0692AE19684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B8164-3B9B-C642-97D8-8A60F6B1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9D5CF-68BF-254D-8FD0-548FBC05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DD5-04F0-CD44-8590-F3487559C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3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296801-4400-36AE-CDCA-6AC68E64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01024AB-E6CF-E8F2-C36B-F585B21855D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3101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296801-4400-36AE-CDCA-6AC68E64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5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3176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9686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615399-181C-1D44-2107-A35BF5D9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5077003-84E4-ED1D-2F31-F740485BA8D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4390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4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5921D4-0E03-998D-91D1-E244BB850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8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30144A-8CDA-A93B-F682-40DD3B90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8DEE0-6F88-C54B-AD47-C911AB458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818" y="1620216"/>
            <a:ext cx="7334383" cy="1960651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 dirty="0"/>
              <a:t>Section Heading</a:t>
            </a:r>
            <a:br>
              <a:rPr lang="en-US" dirty="0"/>
            </a:br>
            <a:r>
              <a:rPr lang="en-US" dirty="0"/>
              <a:t>Level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59F6E-93AC-3849-9DA0-5B6BF15B2C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93818" y="3580867"/>
            <a:ext cx="7334383" cy="14323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000" b="1">
                <a:solidFill>
                  <a:srgbClr val="F15E2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Heading Level 2</a:t>
            </a:r>
          </a:p>
        </p:txBody>
      </p:sp>
    </p:spTree>
    <p:extLst>
      <p:ext uri="{BB962C8B-B14F-4D97-AF65-F5344CB8AC3E}">
        <p14:creationId xmlns:p14="http://schemas.microsoft.com/office/powerpoint/2010/main" val="412060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315D9-6EAA-EA4D-8D2B-BDDC96C2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571D2-253B-F24A-8A80-183A01853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28189-D95A-FD44-8D2B-17BB5F9F4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6A76A-2FE0-604F-81A8-ACC765155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8DD5-04F0-CD44-8590-F3487559C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1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500" b="1" i="0" kern="1200">
          <a:solidFill>
            <a:srgbClr val="36399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6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EC5B209-FF63-DF6E-F26F-9255282AE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011381"/>
              </p:ext>
            </p:extLst>
          </p:nvPr>
        </p:nvGraphicFramePr>
        <p:xfrm>
          <a:off x="838200" y="1285875"/>
          <a:ext cx="1051560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1690505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340685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225806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405842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35407803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B005B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B005B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B005B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B005B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B005B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78909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US">
                        <a:solidFill>
                          <a:srgbClr val="EB005B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EB005B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B005B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B005B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B005B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807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US">
                        <a:solidFill>
                          <a:srgbClr val="EB005B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B005B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B005B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B005B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B005B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659893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B005B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B005B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EB005B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B005B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B005B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0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897272"/>
                  </a:ext>
                </a:extLst>
              </a:tr>
            </a:tbl>
          </a:graphicData>
        </a:graphic>
      </p:graphicFrame>
      <p:sp>
        <p:nvSpPr>
          <p:cNvPr id="6" name="Subtitle 2">
            <a:extLst>
              <a:ext uri="{FF2B5EF4-FFF2-40B4-BE49-F238E27FC236}">
                <a16:creationId xmlns:a16="http://schemas.microsoft.com/office/drawing/2014/main" id="{C99F8D7B-6B5F-5A43-96DB-E40C2C121BF7}"/>
              </a:ext>
            </a:extLst>
          </p:cNvPr>
          <p:cNvSpPr txBox="1">
            <a:spLocks/>
          </p:cNvSpPr>
          <p:nvPr/>
        </p:nvSpPr>
        <p:spPr>
          <a:xfrm>
            <a:off x="1106556" y="173638"/>
            <a:ext cx="6536635" cy="104168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STEM Communication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6BA3EB2-0821-7091-5284-48A734F7ACBB}"/>
              </a:ext>
            </a:extLst>
          </p:cNvPr>
          <p:cNvSpPr txBox="1">
            <a:spLocks/>
          </p:cNvSpPr>
          <p:nvPr/>
        </p:nvSpPr>
        <p:spPr>
          <a:xfrm rot="596198">
            <a:off x="7380452" y="426025"/>
            <a:ext cx="2999496" cy="854429"/>
          </a:xfrm>
          <a:prstGeom prst="rect">
            <a:avLst/>
          </a:prstGeom>
          <a:solidFill>
            <a:schemeClr val="bg1"/>
          </a:solidFill>
          <a:ln>
            <a:solidFill>
              <a:srgbClr val="FF9300"/>
            </a:solidFill>
          </a:ln>
        </p:spPr>
        <p:txBody>
          <a:bodyPr vert="horz" lIns="91440" tIns="144000" rIns="91440" bIns="45720" rtlCol="0" anchor="ctr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BINGO!</a:t>
            </a:r>
          </a:p>
        </p:txBody>
      </p:sp>
    </p:spTree>
    <p:extLst>
      <p:ext uri="{BB962C8B-B14F-4D97-AF65-F5344CB8AC3E}">
        <p14:creationId xmlns:p14="http://schemas.microsoft.com/office/powerpoint/2010/main" val="3946651960"/>
      </p:ext>
    </p:extLst>
  </p:cSld>
  <p:clrMapOvr>
    <a:masterClrMapping/>
  </p:clrMapOvr>
</p:sld>
</file>

<file path=ppt/theme/theme1.xml><?xml version="1.0" encoding="utf-8"?>
<a:theme xmlns:a="http://schemas.openxmlformats.org/drawingml/2006/main" name="GiST_Powerpoint_202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GiST_Powerpoint_2025</Template>
  <TotalTime>11</TotalTime>
  <Words>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GiST_Powerpoint_2025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Isaacs</dc:creator>
  <cp:lastModifiedBy>Tessa Porter</cp:lastModifiedBy>
  <cp:revision>2</cp:revision>
  <dcterms:created xsi:type="dcterms:W3CDTF">2023-11-15T03:40:06Z</dcterms:created>
  <dcterms:modified xsi:type="dcterms:W3CDTF">2025-11-19T11:37:37Z</dcterms:modified>
</cp:coreProperties>
</file>